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3127">
          <p15:clr>
            <a:srgbClr val="A4A3A4"/>
          </p15:clr>
        </p15:guide>
        <p15:guide id="2" pos="2141">
          <p15:clr>
            <a:srgbClr val="A4A3A4"/>
          </p15:clr>
        </p15:guide>
      </p15:notesGuideLst>
    </p:ext>
    <p:ext uri="http://customooxmlschemas.google.com/">
      <go:slidesCustomData xmlns:go="http://customooxmlschemas.google.com/" r:id="rId34" roundtripDataSignature="AMtx7mj5PUp3ElyxQuAQol5ACcbs6fuN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3127" orient="horz"/>
        <p:guide pos="2141"/>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customschemas.google.com/relationships/presentationmetadata" Target="meta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9750"/>
            <a:ext cx="2946400" cy="49688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1: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p10: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8" name="Google Shape;648;p10: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7" name="Shape 677"/>
        <p:cNvGrpSpPr/>
        <p:nvPr/>
      </p:nvGrpSpPr>
      <p:grpSpPr>
        <a:xfrm>
          <a:off x="0" y="0"/>
          <a:ext cx="0" cy="0"/>
          <a:chOff x="0" y="0"/>
          <a:chExt cx="0" cy="0"/>
        </a:xfrm>
      </p:grpSpPr>
      <p:sp>
        <p:nvSpPr>
          <p:cNvPr id="678" name="Google Shape;678;p1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9" name="Google Shape;679;p11: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1" name="Shape 691"/>
        <p:cNvGrpSpPr/>
        <p:nvPr/>
      </p:nvGrpSpPr>
      <p:grpSpPr>
        <a:xfrm>
          <a:off x="0" y="0"/>
          <a:ext cx="0" cy="0"/>
          <a:chOff x="0" y="0"/>
          <a:chExt cx="0" cy="0"/>
        </a:xfrm>
      </p:grpSpPr>
      <p:sp>
        <p:nvSpPr>
          <p:cNvPr id="692" name="Google Shape;692;p1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3" name="Google Shape;693;p12: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8" name="Shape 748"/>
        <p:cNvGrpSpPr/>
        <p:nvPr/>
      </p:nvGrpSpPr>
      <p:grpSpPr>
        <a:xfrm>
          <a:off x="0" y="0"/>
          <a:ext cx="0" cy="0"/>
          <a:chOff x="0" y="0"/>
          <a:chExt cx="0" cy="0"/>
        </a:xfrm>
      </p:grpSpPr>
      <p:sp>
        <p:nvSpPr>
          <p:cNvPr id="749" name="Google Shape;749;p1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0" name="Google Shape;750;p13: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5" name="Shape 805"/>
        <p:cNvGrpSpPr/>
        <p:nvPr/>
      </p:nvGrpSpPr>
      <p:grpSpPr>
        <a:xfrm>
          <a:off x="0" y="0"/>
          <a:ext cx="0" cy="0"/>
          <a:chOff x="0" y="0"/>
          <a:chExt cx="0" cy="0"/>
        </a:xfrm>
      </p:grpSpPr>
      <p:sp>
        <p:nvSpPr>
          <p:cNvPr id="806" name="Google Shape;806;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7" name="Google Shape;807;p14: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a:t>SLIDE 5: SUPPORTING TECHNIQUES</a:t>
            </a:r>
            <a:endParaRPr/>
          </a:p>
          <a:p>
            <a:pPr indent="0" lvl="0" marL="0" rtl="0" algn="l">
              <a:spcBef>
                <a:spcPts val="0"/>
              </a:spcBef>
              <a:spcAft>
                <a:spcPts val="0"/>
              </a:spcAft>
              <a:buNone/>
            </a:pPr>
            <a:r>
              <a:t/>
            </a:r>
            <a:endParaRPr b="0" i="0"/>
          </a:p>
          <a:p>
            <a:pPr indent="0" lvl="0" marL="0" rtl="0" algn="l">
              <a:spcBef>
                <a:spcPts val="0"/>
              </a:spcBef>
              <a:spcAft>
                <a:spcPts val="0"/>
              </a:spcAft>
              <a:buNone/>
            </a:pPr>
            <a:r>
              <a:rPr b="0" i="0" lang="en-US"/>
              <a:t>In-class support staff do not always permanently attach themselves to a student, instead adopting one or more of the following models (with agreement of teaching staff and/or after discussion in planning process: </a:t>
            </a:r>
            <a:endParaRPr/>
          </a:p>
          <a:p>
            <a:pPr indent="-171450" lvl="0" marL="171450" rtl="0" algn="l">
              <a:spcBef>
                <a:spcPts val="0"/>
              </a:spcBef>
              <a:spcAft>
                <a:spcPts val="0"/>
              </a:spcAft>
              <a:buClr>
                <a:schemeClr val="dk1"/>
              </a:buClr>
              <a:buSzPts val="1200"/>
              <a:buFont typeface="Arial"/>
              <a:buChar char="•"/>
            </a:pPr>
            <a:r>
              <a:rPr b="1" i="1" lang="en-US"/>
              <a:t>Relaying</a:t>
            </a:r>
            <a:r>
              <a:rPr b="0" i="1" lang="en-US"/>
              <a:t> </a:t>
            </a:r>
            <a:r>
              <a:rPr b="0" i="0" lang="en-US"/>
              <a:t>– in-class support staff move periodically between students identified as being priorities for support due to additional needs. </a:t>
            </a:r>
            <a:endParaRPr/>
          </a:p>
          <a:p>
            <a:pPr indent="-171450" lvl="0" marL="171450" rtl="0" algn="l">
              <a:spcBef>
                <a:spcPts val="0"/>
              </a:spcBef>
              <a:spcAft>
                <a:spcPts val="0"/>
              </a:spcAft>
              <a:buClr>
                <a:schemeClr val="dk1"/>
              </a:buClr>
              <a:buSzPts val="1200"/>
              <a:buFont typeface="Arial"/>
              <a:buChar char="•"/>
            </a:pPr>
            <a:r>
              <a:rPr b="1" i="1" lang="en-US"/>
              <a:t>Zoning</a:t>
            </a:r>
            <a:r>
              <a:rPr b="0" i="1" lang="en-US"/>
              <a:t> </a:t>
            </a:r>
            <a:r>
              <a:rPr b="0" i="0" lang="en-US"/>
              <a:t>– in-class support staff locate themselves near a group of students with additional needs, monitoring and providing input when necessary. </a:t>
            </a:r>
            <a:endParaRPr/>
          </a:p>
          <a:p>
            <a:pPr indent="-171450" lvl="0" marL="171450" rtl="0" algn="l">
              <a:spcBef>
                <a:spcPts val="0"/>
              </a:spcBef>
              <a:spcAft>
                <a:spcPts val="0"/>
              </a:spcAft>
              <a:buClr>
                <a:schemeClr val="dk1"/>
              </a:buClr>
              <a:buSzPts val="1200"/>
              <a:buFont typeface="Arial"/>
              <a:buChar char="•"/>
            </a:pPr>
            <a:r>
              <a:rPr b="1" i="1" lang="en-US"/>
              <a:t>Coaching </a:t>
            </a:r>
            <a:r>
              <a:rPr b="0" i="0" lang="en-US"/>
              <a:t>– in-class support staff are temporarily assigned to an individual or small group of students to guide them through a task that may prove particularly difficult (such as an extended writing or reading task when there are literacy difficulties).2 </a:t>
            </a:r>
            <a:endParaRPr/>
          </a:p>
          <a:p>
            <a:pPr indent="-171450" lvl="0" marL="171450" rtl="0" algn="l">
              <a:spcBef>
                <a:spcPts val="0"/>
              </a:spcBef>
              <a:spcAft>
                <a:spcPts val="0"/>
              </a:spcAft>
              <a:buClr>
                <a:schemeClr val="dk1"/>
              </a:buClr>
              <a:buSzPts val="1200"/>
              <a:buFont typeface="Arial"/>
              <a:buChar char="•"/>
            </a:pPr>
            <a:r>
              <a:rPr b="1" i="1" lang="en-US"/>
              <a:t>Facilitating</a:t>
            </a:r>
            <a:r>
              <a:rPr b="0" i="1" lang="en-US"/>
              <a:t> </a:t>
            </a:r>
            <a:r>
              <a:rPr b="0" i="0" lang="en-US"/>
              <a:t>– in-class support staff provide ‘drop-in support’ by setting up assistive technology or other specialised equipment in the classroom, adapting resources, helping a student organise coursework / homework etc. </a:t>
            </a:r>
            <a:endParaRPr/>
          </a:p>
          <a:p>
            <a:pPr indent="-171450" lvl="0" marL="171450" rtl="0" algn="l">
              <a:spcBef>
                <a:spcPts val="0"/>
              </a:spcBef>
              <a:spcAft>
                <a:spcPts val="0"/>
              </a:spcAft>
              <a:buClr>
                <a:schemeClr val="dk1"/>
              </a:buClr>
              <a:buSzPts val="1200"/>
              <a:buFont typeface="Arial"/>
              <a:buChar char="•"/>
            </a:pPr>
            <a:r>
              <a:rPr b="1" i="1" lang="en-US"/>
              <a:t>Supervising </a:t>
            </a:r>
            <a:r>
              <a:rPr b="1" i="0" lang="en-US"/>
              <a:t>– </a:t>
            </a:r>
            <a:r>
              <a:rPr b="0" i="0" lang="en-US"/>
              <a:t>in-class support staff oversee the higher-ability / independent learners </a:t>
            </a:r>
            <a:endParaRPr/>
          </a:p>
          <a:p>
            <a:pPr indent="-171450" lvl="0" marL="171450" rtl="0" algn="l">
              <a:spcBef>
                <a:spcPts val="0"/>
              </a:spcBef>
              <a:spcAft>
                <a:spcPts val="0"/>
              </a:spcAft>
              <a:buClr>
                <a:schemeClr val="dk1"/>
              </a:buClr>
              <a:buSzPts val="1200"/>
              <a:buFont typeface="Arial"/>
              <a:buChar char="•"/>
            </a:pPr>
            <a:r>
              <a:rPr b="1" i="1" lang="en-US"/>
              <a:t>Safeguarding </a:t>
            </a:r>
            <a:r>
              <a:rPr b="0" i="0" lang="en-US"/>
              <a:t>– in-class support staff monitor, and where necessary, assist in activities that pose a manageable risk to the health and safety of a student with an additional need, particularly those with visual impairment, a medical condition or a physical disability. </a:t>
            </a:r>
            <a:endParaRPr/>
          </a:p>
          <a:p>
            <a:pPr indent="0" lvl="0" marL="0" rtl="0" algn="l">
              <a:spcBef>
                <a:spcPts val="0"/>
              </a:spcBef>
              <a:spcAft>
                <a:spcPts val="0"/>
              </a:spcAft>
              <a:buNone/>
            </a:pPr>
            <a:r>
              <a:t/>
            </a:r>
            <a:endParaRPr/>
          </a:p>
        </p:txBody>
      </p:sp>
      <p:sp>
        <p:nvSpPr>
          <p:cNvPr id="808" name="Google Shape;808;p14: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5" name="Shape 815"/>
        <p:cNvGrpSpPr/>
        <p:nvPr/>
      </p:nvGrpSpPr>
      <p:grpSpPr>
        <a:xfrm>
          <a:off x="0" y="0"/>
          <a:ext cx="0" cy="0"/>
          <a:chOff x="0" y="0"/>
          <a:chExt cx="0" cy="0"/>
        </a:xfrm>
      </p:grpSpPr>
      <p:sp>
        <p:nvSpPr>
          <p:cNvPr id="816" name="Google Shape;816;p1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7" name="Google Shape;817;p15: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2" name="Shape 872"/>
        <p:cNvGrpSpPr/>
        <p:nvPr/>
      </p:nvGrpSpPr>
      <p:grpSpPr>
        <a:xfrm>
          <a:off x="0" y="0"/>
          <a:ext cx="0" cy="0"/>
          <a:chOff x="0" y="0"/>
          <a:chExt cx="0" cy="0"/>
        </a:xfrm>
      </p:grpSpPr>
      <p:sp>
        <p:nvSpPr>
          <p:cNvPr id="873" name="Google Shape;873;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74" name="Google Shape;874;p16: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SLIDE 6: RELAYING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Often TAs feel the need to attach themselves to one particular student. This can be a waste of time and resources.</a:t>
            </a:r>
            <a:endParaRPr/>
          </a:p>
          <a:p>
            <a:pPr indent="0" lvl="0" marL="0" rtl="0" algn="l">
              <a:spcBef>
                <a:spcPts val="0"/>
              </a:spcBef>
              <a:spcAft>
                <a:spcPts val="0"/>
              </a:spcAft>
              <a:buNone/>
            </a:pPr>
            <a:r>
              <a:rPr lang="en-US"/>
              <a:t>An effective TA will move periodically between students identified as being priorities for support due to additional needs.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ACTIVITY</a:t>
            </a:r>
            <a:endParaRPr/>
          </a:p>
          <a:p>
            <a:pPr indent="0" lvl="0" marL="0" rtl="0" algn="l">
              <a:spcBef>
                <a:spcPts val="0"/>
              </a:spcBef>
              <a:spcAft>
                <a:spcPts val="0"/>
              </a:spcAft>
              <a:buNone/>
            </a:pPr>
            <a:r>
              <a:t/>
            </a:r>
            <a:endParaRPr/>
          </a:p>
          <a:p>
            <a:pPr indent="-171450" lvl="0" marL="171450" rtl="0" algn="l">
              <a:spcBef>
                <a:spcPts val="0"/>
              </a:spcBef>
              <a:spcAft>
                <a:spcPts val="0"/>
              </a:spcAft>
              <a:buClr>
                <a:schemeClr val="dk1"/>
              </a:buClr>
              <a:buSzPts val="1200"/>
              <a:buFont typeface="Arial"/>
              <a:buChar char="•"/>
            </a:pPr>
            <a:r>
              <a:rPr lang="en-US"/>
              <a:t>How would you identify which students to support in each class?</a:t>
            </a:r>
            <a:endParaRPr/>
          </a:p>
          <a:p>
            <a:pPr indent="-171450" lvl="0" marL="171450" rtl="0" algn="l">
              <a:spcBef>
                <a:spcPts val="0"/>
              </a:spcBef>
              <a:spcAft>
                <a:spcPts val="0"/>
              </a:spcAft>
              <a:buClr>
                <a:schemeClr val="dk1"/>
              </a:buClr>
              <a:buSzPts val="1200"/>
              <a:buFont typeface="Arial"/>
              <a:buChar char="•"/>
            </a:pPr>
            <a:r>
              <a:rPr lang="en-US"/>
              <a:t>How would you discuss this with the class teacher?</a:t>
            </a:r>
            <a:endParaRPr/>
          </a:p>
          <a:p>
            <a:pPr indent="0" lvl="0" marL="0" rtl="0" algn="l">
              <a:spcBef>
                <a:spcPts val="0"/>
              </a:spcBef>
              <a:spcAft>
                <a:spcPts val="0"/>
              </a:spcAft>
              <a:buNone/>
            </a:pPr>
            <a:r>
              <a:t/>
            </a:r>
            <a:endParaRPr/>
          </a:p>
        </p:txBody>
      </p:sp>
      <p:sp>
        <p:nvSpPr>
          <p:cNvPr id="875" name="Google Shape;875;p16: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4" name="Shape 884"/>
        <p:cNvGrpSpPr/>
        <p:nvPr/>
      </p:nvGrpSpPr>
      <p:grpSpPr>
        <a:xfrm>
          <a:off x="0" y="0"/>
          <a:ext cx="0" cy="0"/>
          <a:chOff x="0" y="0"/>
          <a:chExt cx="0" cy="0"/>
        </a:xfrm>
      </p:grpSpPr>
      <p:sp>
        <p:nvSpPr>
          <p:cNvPr id="885" name="Google Shape;885;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6" name="Google Shape;886;p17: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7: Zoning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TAs locate themselves near a group of students with additional needs, monitoring and providing input when necessary.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200"/>
              <a:buFont typeface="Calibri"/>
              <a:buNone/>
            </a:pPr>
            <a:r>
              <a:rPr lang="en-US"/>
              <a:t>ACTIVITY</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US"/>
              <a:t>How would you identify where to position yourself in a class to maximise your ‘zone’?</a:t>
            </a:r>
            <a:endParaRPr/>
          </a:p>
          <a:p>
            <a:pPr indent="0" lvl="0" marL="0" rtl="0" algn="l">
              <a:spcBef>
                <a:spcPts val="0"/>
              </a:spcBef>
              <a:spcAft>
                <a:spcPts val="0"/>
              </a:spcAft>
              <a:buNone/>
            </a:pPr>
            <a:r>
              <a:rPr lang="en-US"/>
              <a:t>How would you discuss this with the class teacher?</a:t>
            </a:r>
            <a:endParaRPr/>
          </a:p>
          <a:p>
            <a:pPr indent="0" lvl="0" marL="0" rtl="0" algn="l">
              <a:spcBef>
                <a:spcPts val="0"/>
              </a:spcBef>
              <a:spcAft>
                <a:spcPts val="0"/>
              </a:spcAft>
              <a:buNone/>
            </a:pPr>
            <a:r>
              <a:t/>
            </a:r>
            <a:endParaRPr/>
          </a:p>
        </p:txBody>
      </p:sp>
      <p:sp>
        <p:nvSpPr>
          <p:cNvPr id="887" name="Google Shape;887;p17: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3" name="Shape 943"/>
        <p:cNvGrpSpPr/>
        <p:nvPr/>
      </p:nvGrpSpPr>
      <p:grpSpPr>
        <a:xfrm>
          <a:off x="0" y="0"/>
          <a:ext cx="0" cy="0"/>
          <a:chOff x="0" y="0"/>
          <a:chExt cx="0" cy="0"/>
        </a:xfrm>
      </p:grpSpPr>
      <p:sp>
        <p:nvSpPr>
          <p:cNvPr id="944" name="Google Shape;944;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5" name="Google Shape;945;p18: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8: Coaching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TAs are temporarily assigned to an individual or small group of students to guide them through a task that may prove particularly difficult (such as an extended writing or reading task when there are literacy difficulties).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200"/>
              <a:buFont typeface="Calibri"/>
              <a:buNone/>
            </a:pPr>
            <a:r>
              <a:rPr lang="en-US"/>
              <a:t>ACTIVITY</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US"/>
              <a:t>How would you identify which students to coach and when’?</a:t>
            </a:r>
            <a:endParaRPr/>
          </a:p>
          <a:p>
            <a:pPr indent="0" lvl="0" marL="0" rtl="0" algn="l">
              <a:spcBef>
                <a:spcPts val="0"/>
              </a:spcBef>
              <a:spcAft>
                <a:spcPts val="0"/>
              </a:spcAft>
              <a:buNone/>
            </a:pPr>
            <a:r>
              <a:rPr lang="en-US"/>
              <a:t>How would you discuss this with the class teacher?</a:t>
            </a:r>
            <a:endParaRPr/>
          </a:p>
          <a:p>
            <a:pPr indent="0" lvl="0" marL="0" rtl="0" algn="l">
              <a:spcBef>
                <a:spcPts val="0"/>
              </a:spcBef>
              <a:spcAft>
                <a:spcPts val="0"/>
              </a:spcAft>
              <a:buNone/>
            </a:pPr>
            <a:r>
              <a:t/>
            </a:r>
            <a:endParaRPr/>
          </a:p>
        </p:txBody>
      </p:sp>
      <p:sp>
        <p:nvSpPr>
          <p:cNvPr id="946" name="Google Shape;946;p18: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2" name="Shape 1002"/>
        <p:cNvGrpSpPr/>
        <p:nvPr/>
      </p:nvGrpSpPr>
      <p:grpSpPr>
        <a:xfrm>
          <a:off x="0" y="0"/>
          <a:ext cx="0" cy="0"/>
          <a:chOff x="0" y="0"/>
          <a:chExt cx="0" cy="0"/>
        </a:xfrm>
      </p:grpSpPr>
      <p:sp>
        <p:nvSpPr>
          <p:cNvPr id="1003" name="Google Shape;1003;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4" name="Google Shape;1004;p19: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9: Facilitating</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TAs provide ‘drop-in support’ by setting up assistive technology or other specialised equipment in the classroom, adapting resources, helping a student organise coursework / homework etc.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US"/>
              <a:t>ACTIVITY</a:t>
            </a:r>
            <a:endParaRPr/>
          </a:p>
          <a:p>
            <a:pPr indent="0" lvl="0" marL="0" rtl="0" algn="l">
              <a:spcBef>
                <a:spcPts val="0"/>
              </a:spcBef>
              <a:spcAft>
                <a:spcPts val="0"/>
              </a:spcAft>
              <a:buClr>
                <a:schemeClr val="dk1"/>
              </a:buClr>
              <a:buSzPts val="1200"/>
              <a:buFont typeface="Calibri"/>
              <a:buNone/>
            </a:pPr>
            <a:r>
              <a:t/>
            </a:r>
            <a:endParaRPr/>
          </a:p>
          <a:p>
            <a:pPr indent="-171450" lvl="0" marL="171450" rtl="0" algn="l">
              <a:spcBef>
                <a:spcPts val="0"/>
              </a:spcBef>
              <a:spcAft>
                <a:spcPts val="0"/>
              </a:spcAft>
              <a:buClr>
                <a:schemeClr val="dk1"/>
              </a:buClr>
              <a:buSzPts val="1200"/>
              <a:buFont typeface="Arial"/>
              <a:buChar char="•"/>
            </a:pPr>
            <a:r>
              <a:rPr lang="en-US"/>
              <a:t>How would you identify when and how to use drop in support’?</a:t>
            </a:r>
            <a:endParaRPr/>
          </a:p>
          <a:p>
            <a:pPr indent="-171450" lvl="0" marL="171450" rtl="0" algn="l">
              <a:spcBef>
                <a:spcPts val="0"/>
              </a:spcBef>
              <a:spcAft>
                <a:spcPts val="0"/>
              </a:spcAft>
              <a:buClr>
                <a:schemeClr val="dk1"/>
              </a:buClr>
              <a:buSzPts val="1200"/>
              <a:buFont typeface="Arial"/>
              <a:buChar char="•"/>
            </a:pPr>
            <a:r>
              <a:rPr lang="en-US"/>
              <a:t>How will you ensure that you can operate any required equipment, resources or machinery effectively?</a:t>
            </a:r>
            <a:endParaRPr/>
          </a:p>
          <a:p>
            <a:pPr indent="-171450" lvl="0" marL="171450" rtl="0" algn="l">
              <a:spcBef>
                <a:spcPts val="0"/>
              </a:spcBef>
              <a:spcAft>
                <a:spcPts val="0"/>
              </a:spcAft>
              <a:buClr>
                <a:schemeClr val="dk1"/>
              </a:buClr>
              <a:buSzPts val="1200"/>
              <a:buFont typeface="Arial"/>
              <a:buChar char="•"/>
            </a:pPr>
            <a:r>
              <a:rPr lang="en-US"/>
              <a:t>How would you discuss this with the class teacher?</a:t>
            </a:r>
            <a:endParaRPr/>
          </a:p>
          <a:p>
            <a:pPr indent="0" lvl="0" marL="0" rtl="0" algn="l">
              <a:spcBef>
                <a:spcPts val="0"/>
              </a:spcBef>
              <a:spcAft>
                <a:spcPts val="0"/>
              </a:spcAft>
              <a:buNone/>
            </a:pPr>
            <a:r>
              <a:t/>
            </a:r>
            <a:endParaRPr/>
          </a:p>
        </p:txBody>
      </p:sp>
      <p:sp>
        <p:nvSpPr>
          <p:cNvPr id="1005" name="Google Shape;1005;p19: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2: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1" name="Shape 1061"/>
        <p:cNvGrpSpPr/>
        <p:nvPr/>
      </p:nvGrpSpPr>
      <p:grpSpPr>
        <a:xfrm>
          <a:off x="0" y="0"/>
          <a:ext cx="0" cy="0"/>
          <a:chOff x="0" y="0"/>
          <a:chExt cx="0" cy="0"/>
        </a:xfrm>
      </p:grpSpPr>
      <p:sp>
        <p:nvSpPr>
          <p:cNvPr id="1062" name="Google Shape;1062;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3" name="Google Shape;1063;p20: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10: SUPERVISING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needs of the most able learners is often neglected when schools consider students with special educational needs.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Often teachers would not naturally think of assigning a TA to support the learning of most able students but why not?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200"/>
              <a:buFont typeface="Calibri"/>
              <a:buNone/>
            </a:pPr>
            <a:r>
              <a:rPr lang="en-US"/>
              <a:t>ACTIVITY</a:t>
            </a:r>
            <a:endParaRPr/>
          </a:p>
          <a:p>
            <a:pPr indent="0" lvl="0" marL="0" rtl="0" algn="l">
              <a:spcBef>
                <a:spcPts val="0"/>
              </a:spcBef>
              <a:spcAft>
                <a:spcPts val="0"/>
              </a:spcAft>
              <a:buClr>
                <a:schemeClr val="dk1"/>
              </a:buClr>
              <a:buSzPts val="1200"/>
              <a:buFont typeface="Calibri"/>
              <a:buNone/>
            </a:pPr>
            <a:r>
              <a:t/>
            </a:r>
            <a:endParaRPr/>
          </a:p>
          <a:p>
            <a:pPr indent="-171450" lvl="0" marL="171450" rtl="0" algn="l">
              <a:spcBef>
                <a:spcPts val="0"/>
              </a:spcBef>
              <a:spcAft>
                <a:spcPts val="0"/>
              </a:spcAft>
              <a:buClr>
                <a:schemeClr val="dk1"/>
              </a:buClr>
              <a:buSzPts val="1200"/>
              <a:buFont typeface="Arial"/>
              <a:buChar char="•"/>
            </a:pPr>
            <a:r>
              <a:rPr lang="en-US"/>
              <a:t>Do you think a class teacher should assign a TA top support able students?</a:t>
            </a:r>
            <a:endParaRPr/>
          </a:p>
          <a:p>
            <a:pPr indent="-171450" lvl="0" marL="171450" rtl="0" algn="l">
              <a:spcBef>
                <a:spcPts val="0"/>
              </a:spcBef>
              <a:spcAft>
                <a:spcPts val="0"/>
              </a:spcAft>
              <a:buClr>
                <a:schemeClr val="dk1"/>
              </a:buClr>
              <a:buSzPts val="1200"/>
              <a:buFont typeface="Arial"/>
              <a:buChar char="•"/>
            </a:pPr>
            <a:r>
              <a:rPr lang="en-US"/>
              <a:t>How would you identify an exceptionally able learners in need of support’?</a:t>
            </a:r>
            <a:endParaRPr/>
          </a:p>
          <a:p>
            <a:pPr indent="-171450" lvl="0" marL="171450" rtl="0" algn="l">
              <a:spcBef>
                <a:spcPts val="0"/>
              </a:spcBef>
              <a:spcAft>
                <a:spcPts val="0"/>
              </a:spcAft>
              <a:buClr>
                <a:schemeClr val="dk1"/>
              </a:buClr>
              <a:buSzPts val="1200"/>
              <a:buFont typeface="Arial"/>
              <a:buChar char="•"/>
            </a:pPr>
            <a:r>
              <a:rPr lang="en-US"/>
              <a:t>How would you discuss this with the class teacher?</a:t>
            </a:r>
            <a:endParaRPr/>
          </a:p>
          <a:p>
            <a:pPr indent="0" lvl="0" marL="0" rtl="0" algn="l">
              <a:spcBef>
                <a:spcPts val="0"/>
              </a:spcBef>
              <a:spcAft>
                <a:spcPts val="0"/>
              </a:spcAft>
              <a:buNone/>
            </a:pPr>
            <a:r>
              <a:t/>
            </a:r>
            <a:endParaRPr/>
          </a:p>
        </p:txBody>
      </p:sp>
      <p:sp>
        <p:nvSpPr>
          <p:cNvPr id="1064" name="Google Shape;1064;p20: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0" name="Shape 1120"/>
        <p:cNvGrpSpPr/>
        <p:nvPr/>
      </p:nvGrpSpPr>
      <p:grpSpPr>
        <a:xfrm>
          <a:off x="0" y="0"/>
          <a:ext cx="0" cy="0"/>
          <a:chOff x="0" y="0"/>
          <a:chExt cx="0" cy="0"/>
        </a:xfrm>
      </p:grpSpPr>
      <p:sp>
        <p:nvSpPr>
          <p:cNvPr id="1121" name="Google Shape;1121;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2" name="Google Shape;1122;p21: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b="1" lang="en-US"/>
              <a:t>SLIDE 11: SAFEGUARDING</a:t>
            </a:r>
            <a:endParaRPr/>
          </a:p>
          <a:p>
            <a:pPr indent="0" lvl="0" marL="0" rtl="0" algn="l">
              <a:spcBef>
                <a:spcPts val="0"/>
              </a:spcBef>
              <a:spcAft>
                <a:spcPts val="0"/>
              </a:spcAft>
              <a:buClr>
                <a:schemeClr val="dk1"/>
              </a:buClr>
              <a:buSzPts val="1200"/>
              <a:buFont typeface="Calibri"/>
              <a:buNone/>
            </a:pPr>
            <a:r>
              <a:t/>
            </a:r>
            <a:endParaRPr b="1"/>
          </a:p>
          <a:p>
            <a:pPr indent="0" lvl="0" marL="0" marR="0" rtl="0" algn="l">
              <a:lnSpc>
                <a:spcPct val="100000"/>
              </a:lnSpc>
              <a:spcBef>
                <a:spcPts val="0"/>
              </a:spcBef>
              <a:spcAft>
                <a:spcPts val="0"/>
              </a:spcAft>
              <a:buClr>
                <a:schemeClr val="dk1"/>
              </a:buClr>
              <a:buSzPts val="1200"/>
              <a:buFont typeface="Calibri"/>
              <a:buNone/>
            </a:pPr>
            <a:r>
              <a:rPr lang="en-US"/>
              <a:t>TAs monitor, and where necessary, assist in activities that pose a manageable risk to the health and safety of a student with an additional need, particularly those with visual impairment, a medical condition or a physical disability. </a:t>
            </a:r>
            <a:endParaRPr/>
          </a:p>
          <a:p>
            <a:pPr indent="0" lvl="0" marL="0" rtl="0" algn="l">
              <a:spcBef>
                <a:spcPts val="0"/>
              </a:spcBef>
              <a:spcAft>
                <a:spcPts val="0"/>
              </a:spcAft>
              <a:buClr>
                <a:schemeClr val="dk1"/>
              </a:buClr>
              <a:buSzPts val="1200"/>
              <a:buFont typeface="Calibri"/>
              <a:buNone/>
            </a:pPr>
            <a:r>
              <a:t/>
            </a:r>
            <a:endParaRPr b="1"/>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US"/>
              <a:t>ACTIVITY</a:t>
            </a:r>
            <a:endParaRPr/>
          </a:p>
          <a:p>
            <a:pPr indent="0" lvl="0" marL="0" rtl="0" algn="l">
              <a:spcBef>
                <a:spcPts val="0"/>
              </a:spcBef>
              <a:spcAft>
                <a:spcPts val="0"/>
              </a:spcAft>
              <a:buClr>
                <a:schemeClr val="dk1"/>
              </a:buClr>
              <a:buSzPts val="1200"/>
              <a:buFont typeface="Calibri"/>
              <a:buNone/>
            </a:pPr>
            <a:r>
              <a:t/>
            </a:r>
            <a:endParaRPr/>
          </a:p>
          <a:p>
            <a:pPr indent="-171450" lvl="0" marL="171450" rtl="0" algn="l">
              <a:spcBef>
                <a:spcPts val="0"/>
              </a:spcBef>
              <a:spcAft>
                <a:spcPts val="0"/>
              </a:spcAft>
              <a:buClr>
                <a:schemeClr val="dk1"/>
              </a:buClr>
              <a:buSzPts val="1200"/>
              <a:buFont typeface="Arial"/>
              <a:buChar char="•"/>
            </a:pPr>
            <a:r>
              <a:rPr lang="en-US"/>
              <a:t>How would you identify an activity that may pose a manageable risk to a student?</a:t>
            </a:r>
            <a:endParaRPr/>
          </a:p>
          <a:p>
            <a:pPr indent="-171450" lvl="0" marL="171450" rtl="0" algn="l">
              <a:spcBef>
                <a:spcPts val="0"/>
              </a:spcBef>
              <a:spcAft>
                <a:spcPts val="0"/>
              </a:spcAft>
              <a:buClr>
                <a:schemeClr val="dk1"/>
              </a:buClr>
              <a:buSzPts val="1200"/>
              <a:buFont typeface="Arial"/>
              <a:buChar char="•"/>
            </a:pPr>
            <a:r>
              <a:rPr lang="en-US"/>
              <a:t>How would you identify an appropriate support strategy’?</a:t>
            </a:r>
            <a:endParaRPr/>
          </a:p>
          <a:p>
            <a:pPr indent="-171450" lvl="0" marL="171450" rtl="0" algn="l">
              <a:spcBef>
                <a:spcPts val="0"/>
              </a:spcBef>
              <a:spcAft>
                <a:spcPts val="0"/>
              </a:spcAft>
              <a:buClr>
                <a:schemeClr val="dk1"/>
              </a:buClr>
              <a:buSzPts val="1200"/>
              <a:buFont typeface="Arial"/>
              <a:buChar char="•"/>
            </a:pPr>
            <a:r>
              <a:rPr lang="en-US"/>
              <a:t>How would you discuss this with the class teacher?</a:t>
            </a:r>
            <a:endParaRPr/>
          </a:p>
          <a:p>
            <a:pPr indent="0" lvl="0" marL="0" rtl="0" algn="l">
              <a:spcBef>
                <a:spcPts val="0"/>
              </a:spcBef>
              <a:spcAft>
                <a:spcPts val="0"/>
              </a:spcAft>
              <a:buNone/>
            </a:pPr>
            <a:r>
              <a:t/>
            </a:r>
            <a:endParaRPr/>
          </a:p>
        </p:txBody>
      </p:sp>
      <p:sp>
        <p:nvSpPr>
          <p:cNvPr id="1123" name="Google Shape;1123;p21: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9" name="Shape 1179"/>
        <p:cNvGrpSpPr/>
        <p:nvPr/>
      </p:nvGrpSpPr>
      <p:grpSpPr>
        <a:xfrm>
          <a:off x="0" y="0"/>
          <a:ext cx="0" cy="0"/>
          <a:chOff x="0" y="0"/>
          <a:chExt cx="0" cy="0"/>
        </a:xfrm>
      </p:grpSpPr>
      <p:sp>
        <p:nvSpPr>
          <p:cNvPr id="1180" name="Google Shape;1180;p2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1" name="Google Shape;1181;p22: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6" name="Shape 1236"/>
        <p:cNvGrpSpPr/>
        <p:nvPr/>
      </p:nvGrpSpPr>
      <p:grpSpPr>
        <a:xfrm>
          <a:off x="0" y="0"/>
          <a:ext cx="0" cy="0"/>
          <a:chOff x="0" y="0"/>
          <a:chExt cx="0" cy="0"/>
        </a:xfrm>
      </p:grpSpPr>
      <p:sp>
        <p:nvSpPr>
          <p:cNvPr id="1237" name="Google Shape;1237;p2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8" name="Google Shape;1238;p23: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3" name="Shape 1293"/>
        <p:cNvGrpSpPr/>
        <p:nvPr/>
      </p:nvGrpSpPr>
      <p:grpSpPr>
        <a:xfrm>
          <a:off x="0" y="0"/>
          <a:ext cx="0" cy="0"/>
          <a:chOff x="0" y="0"/>
          <a:chExt cx="0" cy="0"/>
        </a:xfrm>
      </p:grpSpPr>
      <p:sp>
        <p:nvSpPr>
          <p:cNvPr id="1294" name="Google Shape;1294;p2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5" name="Google Shape;1295;p24: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0" name="Shape 1350"/>
        <p:cNvGrpSpPr/>
        <p:nvPr/>
      </p:nvGrpSpPr>
      <p:grpSpPr>
        <a:xfrm>
          <a:off x="0" y="0"/>
          <a:ext cx="0" cy="0"/>
          <a:chOff x="0" y="0"/>
          <a:chExt cx="0" cy="0"/>
        </a:xfrm>
      </p:grpSpPr>
      <p:sp>
        <p:nvSpPr>
          <p:cNvPr id="1351" name="Google Shape;1351;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2" name="Google Shape;1352;p25: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0" lang="en-US"/>
              <a:t>SLIDE 15: To conclude</a:t>
            </a:r>
            <a:endParaRPr/>
          </a:p>
          <a:p>
            <a:pPr indent="0" lvl="0" marL="0" marR="0" rtl="0" algn="l">
              <a:lnSpc>
                <a:spcPct val="100000"/>
              </a:lnSpc>
              <a:spcBef>
                <a:spcPts val="0"/>
              </a:spcBef>
              <a:spcAft>
                <a:spcPts val="0"/>
              </a:spcAft>
              <a:buClr>
                <a:schemeClr val="dk1"/>
              </a:buClr>
              <a:buSzPts val="1200"/>
              <a:buFont typeface="Calibri"/>
              <a:buNone/>
            </a:pPr>
            <a:r>
              <a:t/>
            </a:r>
            <a:endParaRPr b="1" i="0"/>
          </a:p>
          <a:p>
            <a:pPr indent="0" lvl="0" marL="0" marR="0" rtl="0" algn="l">
              <a:lnSpc>
                <a:spcPct val="100000"/>
              </a:lnSpc>
              <a:spcBef>
                <a:spcPts val="0"/>
              </a:spcBef>
              <a:spcAft>
                <a:spcPts val="0"/>
              </a:spcAft>
              <a:buClr>
                <a:schemeClr val="dk1"/>
              </a:buClr>
              <a:buSzPts val="1200"/>
              <a:buFont typeface="Calibri"/>
              <a:buNone/>
            </a:pPr>
            <a:r>
              <a:rPr b="1" i="0" lang="en-US"/>
              <a:t>The role of the Teaching Assistant is very important. The effective deployment of support staff can make the difference between a student succeeding or failing. </a:t>
            </a:r>
            <a:r>
              <a:rPr b="0" i="0" lang="en-US"/>
              <a:t>Much of the Teaching Assistant’s role is directed by the teacher, but an outstanding TA is also intuitive and responds to the needs of the students.</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b="0" i="0" lang="en-US"/>
              <a:t>It is important that </a:t>
            </a:r>
            <a:r>
              <a:rPr b="1" i="0" lang="en-US"/>
              <a:t>both teacher and Teaching Assistant</a:t>
            </a:r>
            <a:r>
              <a:rPr b="0" i="0" lang="en-US"/>
              <a:t> work together with the aim that </a:t>
            </a:r>
            <a:r>
              <a:rPr b="1" i="0" lang="en-US"/>
              <a:t>all the students </a:t>
            </a:r>
            <a:r>
              <a:rPr b="0" i="0" lang="en-US"/>
              <a:t>in the class are </a:t>
            </a:r>
            <a:r>
              <a:rPr b="1" i="0" lang="en-US"/>
              <a:t>learning throughout </a:t>
            </a:r>
            <a:r>
              <a:rPr b="0" i="0" lang="en-US"/>
              <a:t>the lesson. students should </a:t>
            </a:r>
            <a:r>
              <a:rPr b="1" i="0" lang="en-US"/>
              <a:t>make progress </a:t>
            </a:r>
            <a:r>
              <a:rPr b="0" i="0" lang="en-US"/>
              <a:t>through suitably </a:t>
            </a:r>
            <a:r>
              <a:rPr b="1" i="0" lang="en-US"/>
              <a:t>challenging </a:t>
            </a:r>
            <a:r>
              <a:rPr b="0" i="0" lang="en-US"/>
              <a:t>activities and </a:t>
            </a:r>
            <a:r>
              <a:rPr b="1" i="0" lang="en-US"/>
              <a:t>questioning</a:t>
            </a:r>
            <a:r>
              <a:rPr b="0" i="0" lang="en-US"/>
              <a:t>.</a:t>
            </a:r>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Thinking time is good; down time is not.</a:t>
            </a:r>
            <a:endParaRPr/>
          </a:p>
          <a:p>
            <a:pPr indent="0" lvl="0" marL="0" rtl="0" algn="l">
              <a:spcBef>
                <a:spcPts val="0"/>
              </a:spcBef>
              <a:spcAft>
                <a:spcPts val="0"/>
              </a:spcAft>
              <a:buNone/>
            </a:pPr>
            <a:r>
              <a:t/>
            </a:r>
            <a:endParaRPr/>
          </a:p>
        </p:txBody>
      </p:sp>
      <p:sp>
        <p:nvSpPr>
          <p:cNvPr id="1353" name="Google Shape;1353;p25: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1" name="Shape 1401"/>
        <p:cNvGrpSpPr/>
        <p:nvPr/>
      </p:nvGrpSpPr>
      <p:grpSpPr>
        <a:xfrm>
          <a:off x="0" y="0"/>
          <a:ext cx="0" cy="0"/>
          <a:chOff x="0" y="0"/>
          <a:chExt cx="0" cy="0"/>
        </a:xfrm>
      </p:grpSpPr>
      <p:sp>
        <p:nvSpPr>
          <p:cNvPr id="1402" name="Google Shape;1402;p2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3" name="Google Shape;1403;p26: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5" name="Shape 1455"/>
        <p:cNvGrpSpPr/>
        <p:nvPr/>
      </p:nvGrpSpPr>
      <p:grpSpPr>
        <a:xfrm>
          <a:off x="0" y="0"/>
          <a:ext cx="0" cy="0"/>
          <a:chOff x="0" y="0"/>
          <a:chExt cx="0" cy="0"/>
        </a:xfrm>
      </p:grpSpPr>
      <p:sp>
        <p:nvSpPr>
          <p:cNvPr id="1456" name="Google Shape;1456;p2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7" name="Google Shape;1457;p27: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6" name="Shape 1486"/>
        <p:cNvGrpSpPr/>
        <p:nvPr/>
      </p:nvGrpSpPr>
      <p:grpSpPr>
        <a:xfrm>
          <a:off x="0" y="0"/>
          <a:ext cx="0" cy="0"/>
          <a:chOff x="0" y="0"/>
          <a:chExt cx="0" cy="0"/>
        </a:xfrm>
      </p:grpSpPr>
      <p:sp>
        <p:nvSpPr>
          <p:cNvPr id="1487" name="Google Shape;1487;p28: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8" name="Google Shape;1488;p28: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3: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2" name="Google Shape;362;p3: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3: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4" name="Google Shape;394;p4: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5" name="Google Shape;425;p5: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p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7" name="Google Shape;477;p6: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8" name="Google Shape;508;p7: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p8: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5" name="Google Shape;565;p8: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9: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6" name="Google Shape;596;p9: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1"/>
        </a:solidFill>
      </p:bgPr>
    </p:bg>
    <p:spTree>
      <p:nvGrpSpPr>
        <p:cNvPr id="16" name="Shape 16"/>
        <p:cNvGrpSpPr/>
        <p:nvPr/>
      </p:nvGrpSpPr>
      <p:grpSpPr>
        <a:xfrm>
          <a:off x="0" y="0"/>
          <a:ext cx="0" cy="0"/>
          <a:chOff x="0" y="0"/>
          <a:chExt cx="0" cy="0"/>
        </a:xfrm>
      </p:grpSpPr>
      <p:grpSp>
        <p:nvGrpSpPr>
          <p:cNvPr id="17" name="Google Shape;17;p30"/>
          <p:cNvGrpSpPr/>
          <p:nvPr/>
        </p:nvGrpSpPr>
        <p:grpSpPr>
          <a:xfrm>
            <a:off x="0" y="0"/>
            <a:ext cx="9555163" cy="6853238"/>
            <a:chOff x="1524000" y="0"/>
            <a:chExt cx="9555163" cy="6853238"/>
          </a:xfrm>
        </p:grpSpPr>
        <p:sp>
          <p:nvSpPr>
            <p:cNvPr id="18" name="Google Shape;18;p30"/>
            <p:cNvSpPr/>
            <p:nvPr/>
          </p:nvSpPr>
          <p:spPr>
            <a:xfrm>
              <a:off x="1524000" y="1331913"/>
              <a:ext cx="7837488" cy="5521325"/>
            </a:xfrm>
            <a:custGeom>
              <a:rect b="b" l="l" r="r" t="t"/>
              <a:pathLst>
                <a:path extrusionOk="0" h="1161" w="1648">
                  <a:moveTo>
                    <a:pt x="1362" y="1161"/>
                  </a:moveTo>
                  <a:cubicBezTo>
                    <a:pt x="1648" y="920"/>
                    <a:pt x="1283" y="505"/>
                    <a:pt x="1097" y="326"/>
                  </a:cubicBezTo>
                  <a:cubicBezTo>
                    <a:pt x="926" y="162"/>
                    <a:pt x="709" y="35"/>
                    <a:pt x="470" y="14"/>
                  </a:cubicBezTo>
                  <a:cubicBezTo>
                    <a:pt x="315" y="0"/>
                    <a:pt x="142" y="49"/>
                    <a:pt x="0" y="138"/>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0"/>
            <p:cNvSpPr/>
            <p:nvPr/>
          </p:nvSpPr>
          <p:spPr>
            <a:xfrm>
              <a:off x="1524000" y="5564188"/>
              <a:ext cx="1412875" cy="1284288"/>
            </a:xfrm>
            <a:custGeom>
              <a:rect b="b" l="l" r="r" t="t"/>
              <a:pathLst>
                <a:path extrusionOk="0" h="270" w="297">
                  <a:moveTo>
                    <a:pt x="0" y="0"/>
                  </a:moveTo>
                  <a:cubicBezTo>
                    <a:pt x="73" y="119"/>
                    <a:pt x="186" y="220"/>
                    <a:pt x="297" y="27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0"/>
            <p:cNvSpPr/>
            <p:nvPr/>
          </p:nvSpPr>
          <p:spPr>
            <a:xfrm>
              <a:off x="1524000" y="2030413"/>
              <a:ext cx="6510338" cy="4813300"/>
            </a:xfrm>
            <a:custGeom>
              <a:rect b="b" l="l" r="r" t="t"/>
              <a:pathLst>
                <a:path extrusionOk="0" h="1012" w="1369">
                  <a:moveTo>
                    <a:pt x="845" y="1012"/>
                  </a:moveTo>
                  <a:cubicBezTo>
                    <a:pt x="1043" y="967"/>
                    <a:pt x="1369" y="853"/>
                    <a:pt x="1263" y="588"/>
                  </a:cubicBezTo>
                  <a:cubicBezTo>
                    <a:pt x="1164" y="340"/>
                    <a:pt x="861" y="107"/>
                    <a:pt x="602" y="49"/>
                  </a:cubicBezTo>
                  <a:cubicBezTo>
                    <a:pt x="383" y="0"/>
                    <a:pt x="135" y="97"/>
                    <a:pt x="0" y="28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0"/>
            <p:cNvSpPr/>
            <p:nvPr/>
          </p:nvSpPr>
          <p:spPr>
            <a:xfrm>
              <a:off x="1528763" y="6207125"/>
              <a:ext cx="717550" cy="646113"/>
            </a:xfrm>
            <a:custGeom>
              <a:rect b="b" l="l" r="r" t="t"/>
              <a:pathLst>
                <a:path extrusionOk="0" h="136" w="151">
                  <a:moveTo>
                    <a:pt x="0" y="0"/>
                  </a:moveTo>
                  <a:cubicBezTo>
                    <a:pt x="45" y="52"/>
                    <a:pt x="97" y="99"/>
                    <a:pt x="151" y="13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0"/>
            <p:cNvSpPr/>
            <p:nvPr/>
          </p:nvSpPr>
          <p:spPr>
            <a:xfrm>
              <a:off x="1524000" y="1806575"/>
              <a:ext cx="6753225" cy="5046663"/>
            </a:xfrm>
            <a:custGeom>
              <a:rect b="b" l="l" r="r" t="t"/>
              <a:pathLst>
                <a:path extrusionOk="0" h="1061" w="1420">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0"/>
            <p:cNvSpPr/>
            <p:nvPr/>
          </p:nvSpPr>
          <p:spPr>
            <a:xfrm>
              <a:off x="1524000" y="669925"/>
              <a:ext cx="8797925" cy="6183313"/>
            </a:xfrm>
            <a:custGeom>
              <a:rect b="b" l="l" r="r" t="t"/>
              <a:pathLst>
                <a:path extrusionOk="0" h="1300" w="1850">
                  <a:moveTo>
                    <a:pt x="1552" y="1300"/>
                  </a:moveTo>
                  <a:cubicBezTo>
                    <a:pt x="1850" y="1019"/>
                    <a:pt x="1504" y="652"/>
                    <a:pt x="1288" y="447"/>
                  </a:cubicBezTo>
                  <a:cubicBezTo>
                    <a:pt x="1085" y="255"/>
                    <a:pt x="838" y="90"/>
                    <a:pt x="559" y="37"/>
                  </a:cubicBezTo>
                  <a:cubicBezTo>
                    <a:pt x="364" y="0"/>
                    <a:pt x="171" y="40"/>
                    <a:pt x="0" y="131"/>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0"/>
            <p:cNvSpPr/>
            <p:nvPr/>
          </p:nvSpPr>
          <p:spPr>
            <a:xfrm>
              <a:off x="1524000" y="119063"/>
              <a:ext cx="9555163" cy="6734175"/>
            </a:xfrm>
            <a:custGeom>
              <a:rect b="b" l="l" r="r" t="t"/>
              <a:pathLst>
                <a:path extrusionOk="0" h="1416" w="2009">
                  <a:moveTo>
                    <a:pt x="1725" y="1416"/>
                  </a:moveTo>
                  <a:cubicBezTo>
                    <a:pt x="2009" y="1117"/>
                    <a:pt x="1728" y="785"/>
                    <a:pt x="1492" y="565"/>
                  </a:cubicBezTo>
                  <a:cubicBezTo>
                    <a:pt x="1248" y="339"/>
                    <a:pt x="961" y="143"/>
                    <a:pt x="635" y="61"/>
                  </a:cubicBezTo>
                  <a:cubicBezTo>
                    <a:pt x="392" y="0"/>
                    <a:pt x="190" y="18"/>
                    <a:pt x="0" y="10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0"/>
            <p:cNvSpPr/>
            <p:nvPr/>
          </p:nvSpPr>
          <p:spPr>
            <a:xfrm>
              <a:off x="5419725" y="4763"/>
              <a:ext cx="5216525" cy="5368925"/>
            </a:xfrm>
            <a:custGeom>
              <a:rect b="b" l="l" r="r" t="t"/>
              <a:pathLst>
                <a:path extrusionOk="0" h="1129" w="1097">
                  <a:moveTo>
                    <a:pt x="1097" y="1129"/>
                  </a:moveTo>
                  <a:cubicBezTo>
                    <a:pt x="1031" y="909"/>
                    <a:pt x="843" y="701"/>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0"/>
            <p:cNvSpPr/>
            <p:nvPr/>
          </p:nvSpPr>
          <p:spPr>
            <a:xfrm>
              <a:off x="5813425" y="4763"/>
              <a:ext cx="4832350" cy="4822825"/>
            </a:xfrm>
            <a:custGeom>
              <a:rect b="b" l="l" r="r" t="t"/>
              <a:pathLst>
                <a:path extrusionOk="0" h="1014" w="1016">
                  <a:moveTo>
                    <a:pt x="1016" y="1014"/>
                  </a:moveTo>
                  <a:cubicBezTo>
                    <a:pt x="934" y="849"/>
                    <a:pt x="802" y="6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0"/>
            <p:cNvSpPr/>
            <p:nvPr/>
          </p:nvSpPr>
          <p:spPr>
            <a:xfrm>
              <a:off x="6003925" y="4763"/>
              <a:ext cx="4641850" cy="4598988"/>
            </a:xfrm>
            <a:custGeom>
              <a:rect b="b" l="l" r="r" t="t"/>
              <a:pathLst>
                <a:path extrusionOk="0" h="967" w="976">
                  <a:moveTo>
                    <a:pt x="976" y="967"/>
                  </a:moveTo>
                  <a:cubicBezTo>
                    <a:pt x="894" y="822"/>
                    <a:pt x="779" y="689"/>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0"/>
            <p:cNvSpPr/>
            <p:nvPr/>
          </p:nvSpPr>
          <p:spPr>
            <a:xfrm>
              <a:off x="6203950" y="0"/>
              <a:ext cx="4441825" cy="4237038"/>
            </a:xfrm>
            <a:custGeom>
              <a:rect b="b" l="l" r="r" t="t"/>
              <a:pathLst>
                <a:path extrusionOk="0" h="891" w="934">
                  <a:moveTo>
                    <a:pt x="934" y="891"/>
                  </a:moveTo>
                  <a:cubicBezTo>
                    <a:pt x="863" y="783"/>
                    <a:pt x="778" y="684"/>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0"/>
            <p:cNvSpPr/>
            <p:nvPr/>
          </p:nvSpPr>
          <p:spPr>
            <a:xfrm>
              <a:off x="6456363" y="4763"/>
              <a:ext cx="4179888" cy="3986213"/>
            </a:xfrm>
            <a:custGeom>
              <a:rect b="b" l="l" r="r" t="t"/>
              <a:pathLst>
                <a:path extrusionOk="0" h="838" w="879">
                  <a:moveTo>
                    <a:pt x="879" y="838"/>
                  </a:moveTo>
                  <a:cubicBezTo>
                    <a:pt x="821" y="755"/>
                    <a:pt x="756" y="679"/>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0"/>
            <p:cNvSpPr/>
            <p:nvPr/>
          </p:nvSpPr>
          <p:spPr>
            <a:xfrm>
              <a:off x="6869113" y="4763"/>
              <a:ext cx="3776663" cy="3838575"/>
            </a:xfrm>
            <a:custGeom>
              <a:rect b="b" l="l" r="r" t="t"/>
              <a:pathLst>
                <a:path extrusionOk="0" h="807" w="794">
                  <a:moveTo>
                    <a:pt x="794" y="807"/>
                  </a:moveTo>
                  <a:cubicBezTo>
                    <a:pt x="745" y="739"/>
                    <a:pt x="695" y="676"/>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0"/>
            <p:cNvSpPr/>
            <p:nvPr/>
          </p:nvSpPr>
          <p:spPr>
            <a:xfrm>
              <a:off x="8758238" y="4763"/>
              <a:ext cx="1887538" cy="1355725"/>
            </a:xfrm>
            <a:custGeom>
              <a:rect b="b" l="l" r="r" t="t"/>
              <a:pathLst>
                <a:path extrusionOk="0" h="285" w="397">
                  <a:moveTo>
                    <a:pt x="397" y="285"/>
                  </a:moveTo>
                  <a:cubicBezTo>
                    <a:pt x="270" y="182"/>
                    <a:pt x="138" y="8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0"/>
            <p:cNvSpPr/>
            <p:nvPr/>
          </p:nvSpPr>
          <p:spPr>
            <a:xfrm>
              <a:off x="9223375" y="9525"/>
              <a:ext cx="1422400" cy="1108075"/>
            </a:xfrm>
            <a:custGeom>
              <a:rect b="b" l="l" r="r" t="t"/>
              <a:pathLst>
                <a:path extrusionOk="0" h="233" w="299">
                  <a:moveTo>
                    <a:pt x="299" y="233"/>
                  </a:moveTo>
                  <a:cubicBezTo>
                    <a:pt x="197" y="145"/>
                    <a:pt x="97" y="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0"/>
            <p:cNvSpPr/>
            <p:nvPr/>
          </p:nvSpPr>
          <p:spPr>
            <a:xfrm>
              <a:off x="10009188" y="4763"/>
              <a:ext cx="636588" cy="361950"/>
            </a:xfrm>
            <a:custGeom>
              <a:rect b="b" l="l" r="r" t="t"/>
              <a:pathLst>
                <a:path extrusionOk="0" h="76" w="134">
                  <a:moveTo>
                    <a:pt x="0" y="0"/>
                  </a:moveTo>
                  <a:cubicBezTo>
                    <a:pt x="45" y="25"/>
                    <a:pt x="89" y="50"/>
                    <a:pt x="134" y="7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 name="Google Shape;34;p30"/>
          <p:cNvGrpSpPr/>
          <p:nvPr/>
        </p:nvGrpSpPr>
        <p:grpSpPr>
          <a:xfrm>
            <a:off x="1283114" y="1168329"/>
            <a:ext cx="6586124" cy="4537816"/>
            <a:chOff x="1283114" y="1168329"/>
            <a:chExt cx="6586124" cy="4537816"/>
          </a:xfrm>
        </p:grpSpPr>
        <p:sp>
          <p:nvSpPr>
            <p:cNvPr id="35" name="Google Shape;35;p30"/>
            <p:cNvSpPr/>
            <p:nvPr/>
          </p:nvSpPr>
          <p:spPr>
            <a:xfrm>
              <a:off x="1283114" y="1168329"/>
              <a:ext cx="6586124" cy="7315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0"/>
            <p:cNvSpPr/>
            <p:nvPr/>
          </p:nvSpPr>
          <p:spPr>
            <a:xfrm>
              <a:off x="1283114" y="1973001"/>
              <a:ext cx="6586124" cy="3384463"/>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0"/>
            <p:cNvSpPr/>
            <p:nvPr/>
          </p:nvSpPr>
          <p:spPr>
            <a:xfrm rot="10800000">
              <a:off x="4362524" y="5355082"/>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30"/>
          <p:cNvSpPr txBox="1"/>
          <p:nvPr>
            <p:ph type="ctrTitle"/>
          </p:nvPr>
        </p:nvSpPr>
        <p:spPr>
          <a:xfrm>
            <a:off x="1359091" y="2055278"/>
            <a:ext cx="6428445" cy="1810636"/>
          </a:xfrm>
          <a:prstGeom prst="rect">
            <a:avLst/>
          </a:prstGeom>
          <a:noFill/>
          <a:ln>
            <a:noFill/>
          </a:ln>
        </p:spPr>
        <p:txBody>
          <a:bodyPr anchorCtr="0" anchor="b" bIns="0" lIns="228600" spcFirstLastPara="1" rIns="228600" wrap="square" tIns="228600">
            <a:normAutofit/>
          </a:bodyPr>
          <a:lstStyle>
            <a:lvl1pPr lvl="0" algn="ctr">
              <a:lnSpc>
                <a:spcPct val="80000"/>
              </a:lnSpc>
              <a:spcBef>
                <a:spcPts val="0"/>
              </a:spcBef>
              <a:spcAft>
                <a:spcPts val="0"/>
              </a:spcAft>
              <a:buClr>
                <a:srgbClr val="FFFEFF"/>
              </a:buClr>
              <a:buSzPts val="4800"/>
              <a:buFont typeface="Calibri"/>
              <a:buNone/>
              <a:defRPr sz="48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30"/>
          <p:cNvSpPr txBox="1"/>
          <p:nvPr>
            <p:ph idx="1" type="subTitle"/>
          </p:nvPr>
        </p:nvSpPr>
        <p:spPr>
          <a:xfrm>
            <a:off x="1359091" y="3941492"/>
            <a:ext cx="6428445" cy="1334120"/>
          </a:xfrm>
          <a:prstGeom prst="rect">
            <a:avLst/>
          </a:prstGeom>
          <a:noFill/>
          <a:ln>
            <a:noFill/>
          </a:ln>
        </p:spPr>
        <p:txBody>
          <a:bodyPr anchorCtr="0" anchor="t" bIns="45700" lIns="91425" spcFirstLastPara="1" rIns="91425" wrap="square" tIns="0">
            <a:normAutofit/>
          </a:bodyPr>
          <a:lstStyle>
            <a:lvl1pPr lvl="0" algn="ctr">
              <a:lnSpc>
                <a:spcPct val="100000"/>
              </a:lnSpc>
              <a:spcBef>
                <a:spcPts val="750"/>
              </a:spcBef>
              <a:spcAft>
                <a:spcPts val="0"/>
              </a:spcAft>
              <a:buSzPts val="1980"/>
              <a:buNone/>
              <a:defRPr b="0" sz="1800">
                <a:solidFill>
                  <a:srgbClr val="FFFEFF"/>
                </a:solidFill>
              </a:defRPr>
            </a:lvl1pPr>
            <a:lvl2pPr lvl="1" algn="ctr">
              <a:lnSpc>
                <a:spcPct val="120000"/>
              </a:lnSpc>
              <a:spcBef>
                <a:spcPts val="375"/>
              </a:spcBef>
              <a:spcAft>
                <a:spcPts val="0"/>
              </a:spcAft>
              <a:buSzPts val="1650"/>
              <a:buNone/>
              <a:defRPr sz="1500"/>
            </a:lvl2pPr>
            <a:lvl3pPr lvl="2" algn="ctr">
              <a:lnSpc>
                <a:spcPct val="120000"/>
              </a:lnSpc>
              <a:spcBef>
                <a:spcPts val="375"/>
              </a:spcBef>
              <a:spcAft>
                <a:spcPts val="0"/>
              </a:spcAft>
              <a:buSzPts val="1485"/>
              <a:buNone/>
              <a:defRPr sz="1350"/>
            </a:lvl3pPr>
            <a:lvl4pPr lvl="3" algn="ctr">
              <a:lnSpc>
                <a:spcPct val="120000"/>
              </a:lnSpc>
              <a:spcBef>
                <a:spcPts val="375"/>
              </a:spcBef>
              <a:spcAft>
                <a:spcPts val="0"/>
              </a:spcAft>
              <a:buSzPts val="1320"/>
              <a:buNone/>
              <a:defRPr sz="1200"/>
            </a:lvl4pPr>
            <a:lvl5pPr lvl="4" algn="ctr">
              <a:lnSpc>
                <a:spcPct val="120000"/>
              </a:lnSpc>
              <a:spcBef>
                <a:spcPts val="375"/>
              </a:spcBef>
              <a:spcAft>
                <a:spcPts val="0"/>
              </a:spcAft>
              <a:buSzPts val="1320"/>
              <a:buNone/>
              <a:defRPr sz="1200"/>
            </a:lvl5pPr>
            <a:lvl6pPr lvl="5" algn="ctr">
              <a:lnSpc>
                <a:spcPct val="120000"/>
              </a:lnSpc>
              <a:spcBef>
                <a:spcPts val="375"/>
              </a:spcBef>
              <a:spcAft>
                <a:spcPts val="0"/>
              </a:spcAft>
              <a:buSzPts val="1320"/>
              <a:buNone/>
              <a:defRPr sz="1200"/>
            </a:lvl6pPr>
            <a:lvl7pPr lvl="6" algn="ctr">
              <a:lnSpc>
                <a:spcPct val="120000"/>
              </a:lnSpc>
              <a:spcBef>
                <a:spcPts val="375"/>
              </a:spcBef>
              <a:spcAft>
                <a:spcPts val="0"/>
              </a:spcAft>
              <a:buSzPts val="1320"/>
              <a:buNone/>
              <a:defRPr sz="1200"/>
            </a:lvl7pPr>
            <a:lvl8pPr lvl="7" algn="ctr">
              <a:lnSpc>
                <a:spcPct val="120000"/>
              </a:lnSpc>
              <a:spcBef>
                <a:spcPts val="375"/>
              </a:spcBef>
              <a:spcAft>
                <a:spcPts val="0"/>
              </a:spcAft>
              <a:buSzPts val="1320"/>
              <a:buNone/>
              <a:defRPr sz="1200"/>
            </a:lvl8pPr>
            <a:lvl9pPr lvl="8" algn="ctr">
              <a:lnSpc>
                <a:spcPct val="120000"/>
              </a:lnSpc>
              <a:spcBef>
                <a:spcPts val="375"/>
              </a:spcBef>
              <a:spcAft>
                <a:spcPts val="0"/>
              </a:spcAft>
              <a:buSzPts val="1320"/>
              <a:buNone/>
              <a:defRPr sz="1200"/>
            </a:lvl9pPr>
          </a:lstStyle>
          <a:p/>
        </p:txBody>
      </p:sp>
      <p:sp>
        <p:nvSpPr>
          <p:cNvPr id="40" name="Google Shape;40;p30"/>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0"/>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0"/>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61" name="Shape 261"/>
        <p:cNvGrpSpPr/>
        <p:nvPr/>
      </p:nvGrpSpPr>
      <p:grpSpPr>
        <a:xfrm>
          <a:off x="0" y="0"/>
          <a:ext cx="0" cy="0"/>
          <a:chOff x="0" y="0"/>
          <a:chExt cx="0" cy="0"/>
        </a:xfrm>
      </p:grpSpPr>
      <p:grpSp>
        <p:nvGrpSpPr>
          <p:cNvPr id="262" name="Google Shape;262;p39"/>
          <p:cNvGrpSpPr/>
          <p:nvPr/>
        </p:nvGrpSpPr>
        <p:grpSpPr>
          <a:xfrm>
            <a:off x="-286226" y="0"/>
            <a:ext cx="9421759" cy="6858001"/>
            <a:chOff x="1243013" y="0"/>
            <a:chExt cx="9402763" cy="6858001"/>
          </a:xfrm>
        </p:grpSpPr>
        <p:sp>
          <p:nvSpPr>
            <p:cNvPr id="263" name="Google Shape;263;p39"/>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9"/>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9"/>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9"/>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9"/>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9"/>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9"/>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9"/>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9"/>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9"/>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9"/>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9"/>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9"/>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9"/>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9"/>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9"/>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9"/>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9"/>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9"/>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9"/>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3" name="Google Shape;283;p39"/>
          <p:cNvGrpSpPr/>
          <p:nvPr/>
        </p:nvGrpSpPr>
        <p:grpSpPr>
          <a:xfrm>
            <a:off x="640080" y="1699589"/>
            <a:ext cx="3286552" cy="3470421"/>
            <a:chOff x="640080" y="1699589"/>
            <a:chExt cx="3286552" cy="3470421"/>
          </a:xfrm>
        </p:grpSpPr>
        <p:sp>
          <p:nvSpPr>
            <p:cNvPr id="284" name="Google Shape;284;p39"/>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9"/>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9"/>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7" name="Google Shape;287;p39"/>
          <p:cNvSpPr txBox="1"/>
          <p:nvPr>
            <p:ph type="title"/>
          </p:nvPr>
        </p:nvSpPr>
        <p:spPr>
          <a:xfrm>
            <a:off x="723786" y="2349926"/>
            <a:ext cx="3113815" cy="2472774"/>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8" name="Google Shape;288;p39"/>
          <p:cNvSpPr txBox="1"/>
          <p:nvPr>
            <p:ph idx="1" type="body"/>
          </p:nvPr>
        </p:nvSpPr>
        <p:spPr>
          <a:xfrm rot="5400000">
            <a:off x="3834962" y="1375442"/>
            <a:ext cx="5257090" cy="4095643"/>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289" name="Google Shape;289;p39"/>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0" name="Google Shape;290;p39"/>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1" name="Google Shape;291;p39"/>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92" name="Shape 292"/>
        <p:cNvGrpSpPr/>
        <p:nvPr/>
      </p:nvGrpSpPr>
      <p:grpSpPr>
        <a:xfrm>
          <a:off x="0" y="0"/>
          <a:ext cx="0" cy="0"/>
          <a:chOff x="0" y="0"/>
          <a:chExt cx="0" cy="0"/>
        </a:xfrm>
      </p:grpSpPr>
      <p:grpSp>
        <p:nvGrpSpPr>
          <p:cNvPr id="293" name="Google Shape;293;p40"/>
          <p:cNvGrpSpPr/>
          <p:nvPr/>
        </p:nvGrpSpPr>
        <p:grpSpPr>
          <a:xfrm flipH="1">
            <a:off x="0" y="0"/>
            <a:ext cx="9421759" cy="6858001"/>
            <a:chOff x="1243013" y="0"/>
            <a:chExt cx="9402763" cy="6858001"/>
          </a:xfrm>
        </p:grpSpPr>
        <p:sp>
          <p:nvSpPr>
            <p:cNvPr id="294" name="Google Shape;294;p40"/>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40"/>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40"/>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40"/>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40"/>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40"/>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40"/>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40"/>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40"/>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40"/>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40"/>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40"/>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40"/>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40"/>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40"/>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40"/>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40"/>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40"/>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40"/>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40"/>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4" name="Google Shape;314;p40"/>
          <p:cNvGrpSpPr/>
          <p:nvPr/>
        </p:nvGrpSpPr>
        <p:grpSpPr>
          <a:xfrm>
            <a:off x="5228134" y="1699589"/>
            <a:ext cx="3286552" cy="3470421"/>
            <a:chOff x="640080" y="1699589"/>
            <a:chExt cx="3286552" cy="3470421"/>
          </a:xfrm>
        </p:grpSpPr>
        <p:sp>
          <p:nvSpPr>
            <p:cNvPr id="315" name="Google Shape;315;p40"/>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40"/>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40"/>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8" name="Google Shape;318;p40"/>
          <p:cNvSpPr txBox="1"/>
          <p:nvPr>
            <p:ph type="title"/>
          </p:nvPr>
        </p:nvSpPr>
        <p:spPr>
          <a:xfrm rot="5400000">
            <a:off x="5637157" y="2026376"/>
            <a:ext cx="2464951" cy="3112047"/>
          </a:xfrm>
          <a:prstGeom prst="rect">
            <a:avLst/>
          </a:prstGeom>
          <a:noFill/>
          <a:ln>
            <a:noFill/>
          </a:ln>
        </p:spPr>
        <p:txBody>
          <a:bodyPr anchorCtr="0" anchor="ctr" bIns="228600" lIns="228600" spcFirstLastPara="1" rIns="228600" wrap="square" tIns="228600">
            <a:normAutofit/>
          </a:bodyPr>
          <a:lstStyle>
            <a:lvl1pPr lvl="0" algn="l">
              <a:lnSpc>
                <a:spcPct val="80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9" name="Google Shape;319;p40"/>
          <p:cNvSpPr txBox="1"/>
          <p:nvPr>
            <p:ph idx="1" type="body"/>
          </p:nvPr>
        </p:nvSpPr>
        <p:spPr>
          <a:xfrm rot="5400000">
            <a:off x="75002" y="1371063"/>
            <a:ext cx="5254802" cy="4118291"/>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320" name="Google Shape;320;p40"/>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1" name="Google Shape;321;p40"/>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2" name="Google Shape;322;p40"/>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grpSp>
        <p:nvGrpSpPr>
          <p:cNvPr id="44" name="Google Shape;44;p31"/>
          <p:cNvGrpSpPr/>
          <p:nvPr/>
        </p:nvGrpSpPr>
        <p:grpSpPr>
          <a:xfrm>
            <a:off x="-286226" y="0"/>
            <a:ext cx="9421759" cy="6858001"/>
            <a:chOff x="1243013" y="0"/>
            <a:chExt cx="9402763" cy="6858001"/>
          </a:xfrm>
        </p:grpSpPr>
        <p:sp>
          <p:nvSpPr>
            <p:cNvPr id="45" name="Google Shape;45;p31"/>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1"/>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31"/>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1"/>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1"/>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1"/>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1"/>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1"/>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1"/>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31"/>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31"/>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1"/>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1"/>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31"/>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1"/>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1"/>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1"/>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1"/>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31"/>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1"/>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 name="Google Shape;65;p31"/>
          <p:cNvGrpSpPr/>
          <p:nvPr/>
        </p:nvGrpSpPr>
        <p:grpSpPr>
          <a:xfrm>
            <a:off x="640080" y="1699589"/>
            <a:ext cx="3286552" cy="3470421"/>
            <a:chOff x="640080" y="1699589"/>
            <a:chExt cx="3286552" cy="3470421"/>
          </a:xfrm>
        </p:grpSpPr>
        <p:sp>
          <p:nvSpPr>
            <p:cNvPr id="66" name="Google Shape;66;p31"/>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1"/>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1"/>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9" name="Google Shape;69;p31"/>
          <p:cNvSpPr txBox="1"/>
          <p:nvPr>
            <p:ph type="title"/>
          </p:nvPr>
        </p:nvSpPr>
        <p:spPr>
          <a:xfrm>
            <a:off x="725554" y="2349924"/>
            <a:ext cx="3112048" cy="246495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1"/>
          <p:cNvSpPr txBox="1"/>
          <p:nvPr>
            <p:ph idx="1" type="body"/>
          </p:nvPr>
        </p:nvSpPr>
        <p:spPr>
          <a:xfrm>
            <a:off x="4415687" y="803186"/>
            <a:ext cx="4091410" cy="5248622"/>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71" name="Google Shape;71;p31"/>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1"/>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1"/>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4" name="Shape 74"/>
        <p:cNvGrpSpPr/>
        <p:nvPr/>
      </p:nvGrpSpPr>
      <p:grpSpPr>
        <a:xfrm>
          <a:off x="0" y="0"/>
          <a:ext cx="0" cy="0"/>
          <a:chOff x="0" y="0"/>
          <a:chExt cx="0" cy="0"/>
        </a:xfrm>
      </p:grpSpPr>
      <p:grpSp>
        <p:nvGrpSpPr>
          <p:cNvPr id="75" name="Google Shape;75;p32"/>
          <p:cNvGrpSpPr/>
          <p:nvPr/>
        </p:nvGrpSpPr>
        <p:grpSpPr>
          <a:xfrm>
            <a:off x="-286226" y="0"/>
            <a:ext cx="9421759" cy="6858001"/>
            <a:chOff x="1243013" y="0"/>
            <a:chExt cx="9402763" cy="6858001"/>
          </a:xfrm>
        </p:grpSpPr>
        <p:sp>
          <p:nvSpPr>
            <p:cNvPr id="76" name="Google Shape;76;p32"/>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2"/>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2"/>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2"/>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2"/>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2"/>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2"/>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32"/>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32"/>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32"/>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2"/>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32"/>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32"/>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32"/>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32"/>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2"/>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2"/>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2"/>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2"/>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2"/>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 name="Google Shape;96;p32"/>
          <p:cNvGrpSpPr/>
          <p:nvPr/>
        </p:nvGrpSpPr>
        <p:grpSpPr>
          <a:xfrm>
            <a:off x="640080" y="1699589"/>
            <a:ext cx="3286552" cy="3470421"/>
            <a:chOff x="640080" y="1699589"/>
            <a:chExt cx="3286552" cy="3470421"/>
          </a:xfrm>
        </p:grpSpPr>
        <p:sp>
          <p:nvSpPr>
            <p:cNvPr id="97" name="Google Shape;97;p32"/>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2"/>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2"/>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0" name="Google Shape;100;p32"/>
          <p:cNvSpPr txBox="1"/>
          <p:nvPr>
            <p:ph type="title"/>
          </p:nvPr>
        </p:nvSpPr>
        <p:spPr>
          <a:xfrm>
            <a:off x="719952" y="2355848"/>
            <a:ext cx="3122163" cy="2459028"/>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32"/>
          <p:cNvSpPr txBox="1"/>
          <p:nvPr>
            <p:ph idx="1" type="body"/>
          </p:nvPr>
        </p:nvSpPr>
        <p:spPr>
          <a:xfrm>
            <a:off x="4706612" y="802200"/>
            <a:ext cx="3805123"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750"/>
              </a:spcBef>
              <a:spcAft>
                <a:spcPts val="0"/>
              </a:spcAft>
              <a:buSzPts val="1980"/>
              <a:buNone/>
              <a:defRPr b="0" sz="1800" cap="none">
                <a:solidFill>
                  <a:schemeClr val="accent1"/>
                </a:solidFill>
              </a:defRPr>
            </a:lvl1pPr>
            <a:lvl2pPr indent="-228600" lvl="1" marL="914400" algn="l">
              <a:lnSpc>
                <a:spcPct val="120000"/>
              </a:lnSpc>
              <a:spcBef>
                <a:spcPts val="375"/>
              </a:spcBef>
              <a:spcAft>
                <a:spcPts val="0"/>
              </a:spcAft>
              <a:buSzPts val="1650"/>
              <a:buNone/>
              <a:defRPr b="1" sz="1500"/>
            </a:lvl2pPr>
            <a:lvl3pPr indent="-228600" lvl="2" marL="1371600" algn="l">
              <a:lnSpc>
                <a:spcPct val="120000"/>
              </a:lnSpc>
              <a:spcBef>
                <a:spcPts val="375"/>
              </a:spcBef>
              <a:spcAft>
                <a:spcPts val="0"/>
              </a:spcAft>
              <a:buSzPts val="1485"/>
              <a:buNone/>
              <a:defRPr b="1" sz="1350"/>
            </a:lvl3pPr>
            <a:lvl4pPr indent="-228600" lvl="3" marL="1828800" algn="l">
              <a:lnSpc>
                <a:spcPct val="120000"/>
              </a:lnSpc>
              <a:spcBef>
                <a:spcPts val="375"/>
              </a:spcBef>
              <a:spcAft>
                <a:spcPts val="0"/>
              </a:spcAft>
              <a:buSzPts val="1320"/>
              <a:buNone/>
              <a:defRPr b="1" sz="1200"/>
            </a:lvl4pPr>
            <a:lvl5pPr indent="-228600" lvl="4" marL="2286000" algn="l">
              <a:lnSpc>
                <a:spcPct val="120000"/>
              </a:lnSpc>
              <a:spcBef>
                <a:spcPts val="375"/>
              </a:spcBef>
              <a:spcAft>
                <a:spcPts val="0"/>
              </a:spcAft>
              <a:buSzPts val="1320"/>
              <a:buNone/>
              <a:defRPr b="1" sz="1200"/>
            </a:lvl5pPr>
            <a:lvl6pPr indent="-228600" lvl="5" marL="2743200" algn="l">
              <a:lnSpc>
                <a:spcPct val="120000"/>
              </a:lnSpc>
              <a:spcBef>
                <a:spcPts val="375"/>
              </a:spcBef>
              <a:spcAft>
                <a:spcPts val="0"/>
              </a:spcAft>
              <a:buSzPts val="1320"/>
              <a:buNone/>
              <a:defRPr b="1" sz="1200"/>
            </a:lvl6pPr>
            <a:lvl7pPr indent="-228600" lvl="6" marL="3200400" algn="l">
              <a:lnSpc>
                <a:spcPct val="120000"/>
              </a:lnSpc>
              <a:spcBef>
                <a:spcPts val="375"/>
              </a:spcBef>
              <a:spcAft>
                <a:spcPts val="0"/>
              </a:spcAft>
              <a:buSzPts val="1320"/>
              <a:buNone/>
              <a:defRPr b="1" sz="1200"/>
            </a:lvl7pPr>
            <a:lvl8pPr indent="-228600" lvl="7" marL="3657600" algn="l">
              <a:lnSpc>
                <a:spcPct val="120000"/>
              </a:lnSpc>
              <a:spcBef>
                <a:spcPts val="375"/>
              </a:spcBef>
              <a:spcAft>
                <a:spcPts val="0"/>
              </a:spcAft>
              <a:buSzPts val="1320"/>
              <a:buNone/>
              <a:defRPr b="1" sz="1200"/>
            </a:lvl8pPr>
            <a:lvl9pPr indent="-228600" lvl="8" marL="4114800" algn="l">
              <a:lnSpc>
                <a:spcPct val="120000"/>
              </a:lnSpc>
              <a:spcBef>
                <a:spcPts val="375"/>
              </a:spcBef>
              <a:spcAft>
                <a:spcPts val="0"/>
              </a:spcAft>
              <a:buSzPts val="1320"/>
              <a:buNone/>
              <a:defRPr b="1" sz="1200"/>
            </a:lvl9pPr>
          </a:lstStyle>
          <a:p/>
        </p:txBody>
      </p:sp>
      <p:sp>
        <p:nvSpPr>
          <p:cNvPr id="102" name="Google Shape;102;p32"/>
          <p:cNvSpPr txBox="1"/>
          <p:nvPr>
            <p:ph idx="2" type="body"/>
          </p:nvPr>
        </p:nvSpPr>
        <p:spPr>
          <a:xfrm>
            <a:off x="4706636" y="1487999"/>
            <a:ext cx="3804674" cy="1775372"/>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103" name="Google Shape;103;p32"/>
          <p:cNvSpPr txBox="1"/>
          <p:nvPr>
            <p:ph idx="3" type="body"/>
          </p:nvPr>
        </p:nvSpPr>
        <p:spPr>
          <a:xfrm>
            <a:off x="4695010" y="3585518"/>
            <a:ext cx="3819675"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750"/>
              </a:spcBef>
              <a:spcAft>
                <a:spcPts val="0"/>
              </a:spcAft>
              <a:buSzPts val="1980"/>
              <a:buNone/>
              <a:defRPr b="0" sz="1800" cap="none">
                <a:solidFill>
                  <a:schemeClr val="accent1"/>
                </a:solidFill>
              </a:defRPr>
            </a:lvl1pPr>
            <a:lvl2pPr indent="-228600" lvl="1" marL="914400" algn="l">
              <a:lnSpc>
                <a:spcPct val="120000"/>
              </a:lnSpc>
              <a:spcBef>
                <a:spcPts val="375"/>
              </a:spcBef>
              <a:spcAft>
                <a:spcPts val="0"/>
              </a:spcAft>
              <a:buSzPts val="1650"/>
              <a:buNone/>
              <a:defRPr b="1" sz="1500"/>
            </a:lvl2pPr>
            <a:lvl3pPr indent="-228600" lvl="2" marL="1371600" algn="l">
              <a:lnSpc>
                <a:spcPct val="120000"/>
              </a:lnSpc>
              <a:spcBef>
                <a:spcPts val="375"/>
              </a:spcBef>
              <a:spcAft>
                <a:spcPts val="0"/>
              </a:spcAft>
              <a:buSzPts val="1485"/>
              <a:buNone/>
              <a:defRPr b="1" sz="1350"/>
            </a:lvl3pPr>
            <a:lvl4pPr indent="-228600" lvl="3" marL="1828800" algn="l">
              <a:lnSpc>
                <a:spcPct val="120000"/>
              </a:lnSpc>
              <a:spcBef>
                <a:spcPts val="375"/>
              </a:spcBef>
              <a:spcAft>
                <a:spcPts val="0"/>
              </a:spcAft>
              <a:buSzPts val="1320"/>
              <a:buNone/>
              <a:defRPr b="1" sz="1200"/>
            </a:lvl4pPr>
            <a:lvl5pPr indent="-228600" lvl="4" marL="2286000" algn="l">
              <a:lnSpc>
                <a:spcPct val="120000"/>
              </a:lnSpc>
              <a:spcBef>
                <a:spcPts val="375"/>
              </a:spcBef>
              <a:spcAft>
                <a:spcPts val="0"/>
              </a:spcAft>
              <a:buSzPts val="1320"/>
              <a:buNone/>
              <a:defRPr b="1" sz="1200"/>
            </a:lvl5pPr>
            <a:lvl6pPr indent="-228600" lvl="5" marL="2743200" algn="l">
              <a:lnSpc>
                <a:spcPct val="120000"/>
              </a:lnSpc>
              <a:spcBef>
                <a:spcPts val="375"/>
              </a:spcBef>
              <a:spcAft>
                <a:spcPts val="0"/>
              </a:spcAft>
              <a:buSzPts val="1320"/>
              <a:buNone/>
              <a:defRPr b="1" sz="1200"/>
            </a:lvl6pPr>
            <a:lvl7pPr indent="-228600" lvl="6" marL="3200400" algn="l">
              <a:lnSpc>
                <a:spcPct val="120000"/>
              </a:lnSpc>
              <a:spcBef>
                <a:spcPts val="375"/>
              </a:spcBef>
              <a:spcAft>
                <a:spcPts val="0"/>
              </a:spcAft>
              <a:buSzPts val="1320"/>
              <a:buNone/>
              <a:defRPr b="1" sz="1200"/>
            </a:lvl7pPr>
            <a:lvl8pPr indent="-228600" lvl="7" marL="3657600" algn="l">
              <a:lnSpc>
                <a:spcPct val="120000"/>
              </a:lnSpc>
              <a:spcBef>
                <a:spcPts val="375"/>
              </a:spcBef>
              <a:spcAft>
                <a:spcPts val="0"/>
              </a:spcAft>
              <a:buSzPts val="1320"/>
              <a:buNone/>
              <a:defRPr b="1" sz="1200"/>
            </a:lvl8pPr>
            <a:lvl9pPr indent="-228600" lvl="8" marL="4114800" algn="l">
              <a:lnSpc>
                <a:spcPct val="120000"/>
              </a:lnSpc>
              <a:spcBef>
                <a:spcPts val="375"/>
              </a:spcBef>
              <a:spcAft>
                <a:spcPts val="0"/>
              </a:spcAft>
              <a:buSzPts val="1320"/>
              <a:buNone/>
              <a:defRPr b="1" sz="1200"/>
            </a:lvl9pPr>
          </a:lstStyle>
          <a:p/>
        </p:txBody>
      </p:sp>
      <p:sp>
        <p:nvSpPr>
          <p:cNvPr id="104" name="Google Shape;104;p32"/>
          <p:cNvSpPr txBox="1"/>
          <p:nvPr>
            <p:ph idx="4" type="body"/>
          </p:nvPr>
        </p:nvSpPr>
        <p:spPr>
          <a:xfrm>
            <a:off x="4695010" y="4270332"/>
            <a:ext cx="3819675" cy="1785416"/>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105" name="Google Shape;105;p32"/>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2"/>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2"/>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grpSp>
        <p:nvGrpSpPr>
          <p:cNvPr id="109" name="Google Shape;109;p33"/>
          <p:cNvGrpSpPr/>
          <p:nvPr/>
        </p:nvGrpSpPr>
        <p:grpSpPr>
          <a:xfrm>
            <a:off x="-286226" y="0"/>
            <a:ext cx="9421759" cy="6858001"/>
            <a:chOff x="1243013" y="0"/>
            <a:chExt cx="9402763" cy="6858001"/>
          </a:xfrm>
        </p:grpSpPr>
        <p:sp>
          <p:nvSpPr>
            <p:cNvPr id="110" name="Google Shape;110;p33"/>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3"/>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3"/>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3"/>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3"/>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3"/>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33"/>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33"/>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3"/>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3"/>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33"/>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3"/>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3"/>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3"/>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3"/>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3"/>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3"/>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33"/>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33"/>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33"/>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0" name="Google Shape;130;p33"/>
          <p:cNvGrpSpPr/>
          <p:nvPr/>
        </p:nvGrpSpPr>
        <p:grpSpPr>
          <a:xfrm>
            <a:off x="640080" y="1699589"/>
            <a:ext cx="3286552" cy="3470421"/>
            <a:chOff x="640080" y="1699589"/>
            <a:chExt cx="3286552" cy="3470421"/>
          </a:xfrm>
        </p:grpSpPr>
        <p:sp>
          <p:nvSpPr>
            <p:cNvPr id="131" name="Google Shape;131;p33"/>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33"/>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33"/>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4" name="Google Shape;134;p33"/>
          <p:cNvSpPr txBox="1"/>
          <p:nvPr>
            <p:ph type="title"/>
          </p:nvPr>
        </p:nvSpPr>
        <p:spPr>
          <a:xfrm>
            <a:off x="719952" y="2355068"/>
            <a:ext cx="3122163" cy="2459808"/>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33"/>
          <p:cNvSpPr txBox="1"/>
          <p:nvPr>
            <p:ph idx="1" type="body"/>
          </p:nvPr>
        </p:nvSpPr>
        <p:spPr>
          <a:xfrm>
            <a:off x="4423014" y="804029"/>
            <a:ext cx="4091674" cy="2459342"/>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136" name="Google Shape;136;p33"/>
          <p:cNvSpPr txBox="1"/>
          <p:nvPr>
            <p:ph idx="2" type="body"/>
          </p:nvPr>
        </p:nvSpPr>
        <p:spPr>
          <a:xfrm>
            <a:off x="4420283" y="3585104"/>
            <a:ext cx="4094404" cy="2470646"/>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137" name="Google Shape;137;p33"/>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3"/>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0" name="Shape 140"/>
        <p:cNvGrpSpPr/>
        <p:nvPr/>
      </p:nvGrpSpPr>
      <p:grpSpPr>
        <a:xfrm>
          <a:off x="0" y="0"/>
          <a:ext cx="0" cy="0"/>
          <a:chOff x="0" y="0"/>
          <a:chExt cx="0" cy="0"/>
        </a:xfrm>
      </p:grpSpPr>
      <p:grpSp>
        <p:nvGrpSpPr>
          <p:cNvPr id="141" name="Google Shape;141;p34"/>
          <p:cNvGrpSpPr/>
          <p:nvPr/>
        </p:nvGrpSpPr>
        <p:grpSpPr>
          <a:xfrm>
            <a:off x="0" y="0"/>
            <a:ext cx="9555163" cy="6853238"/>
            <a:chOff x="1524000" y="0"/>
            <a:chExt cx="9555163" cy="6853238"/>
          </a:xfrm>
        </p:grpSpPr>
        <p:sp>
          <p:nvSpPr>
            <p:cNvPr id="142" name="Google Shape;142;p34"/>
            <p:cNvSpPr/>
            <p:nvPr/>
          </p:nvSpPr>
          <p:spPr>
            <a:xfrm>
              <a:off x="1524000" y="1331913"/>
              <a:ext cx="7837488" cy="5521325"/>
            </a:xfrm>
            <a:custGeom>
              <a:rect b="b" l="l" r="r" t="t"/>
              <a:pathLst>
                <a:path extrusionOk="0" h="1161" w="1648">
                  <a:moveTo>
                    <a:pt x="1362" y="1161"/>
                  </a:moveTo>
                  <a:cubicBezTo>
                    <a:pt x="1648" y="920"/>
                    <a:pt x="1283" y="505"/>
                    <a:pt x="1097" y="326"/>
                  </a:cubicBezTo>
                  <a:cubicBezTo>
                    <a:pt x="926" y="162"/>
                    <a:pt x="709" y="35"/>
                    <a:pt x="470" y="14"/>
                  </a:cubicBezTo>
                  <a:cubicBezTo>
                    <a:pt x="315" y="0"/>
                    <a:pt x="142" y="49"/>
                    <a:pt x="0" y="138"/>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4"/>
            <p:cNvSpPr/>
            <p:nvPr/>
          </p:nvSpPr>
          <p:spPr>
            <a:xfrm>
              <a:off x="1524000" y="5564188"/>
              <a:ext cx="1412875" cy="1284288"/>
            </a:xfrm>
            <a:custGeom>
              <a:rect b="b" l="l" r="r" t="t"/>
              <a:pathLst>
                <a:path extrusionOk="0" h="270" w="297">
                  <a:moveTo>
                    <a:pt x="0" y="0"/>
                  </a:moveTo>
                  <a:cubicBezTo>
                    <a:pt x="73" y="119"/>
                    <a:pt x="186" y="220"/>
                    <a:pt x="297" y="27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4"/>
            <p:cNvSpPr/>
            <p:nvPr/>
          </p:nvSpPr>
          <p:spPr>
            <a:xfrm>
              <a:off x="1524000" y="2030413"/>
              <a:ext cx="6510338" cy="4813300"/>
            </a:xfrm>
            <a:custGeom>
              <a:rect b="b" l="l" r="r" t="t"/>
              <a:pathLst>
                <a:path extrusionOk="0" h="1012" w="1369">
                  <a:moveTo>
                    <a:pt x="845" y="1012"/>
                  </a:moveTo>
                  <a:cubicBezTo>
                    <a:pt x="1043" y="967"/>
                    <a:pt x="1369" y="853"/>
                    <a:pt x="1263" y="588"/>
                  </a:cubicBezTo>
                  <a:cubicBezTo>
                    <a:pt x="1164" y="340"/>
                    <a:pt x="861" y="107"/>
                    <a:pt x="602" y="49"/>
                  </a:cubicBezTo>
                  <a:cubicBezTo>
                    <a:pt x="383" y="0"/>
                    <a:pt x="135" y="97"/>
                    <a:pt x="0" y="28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4"/>
            <p:cNvSpPr/>
            <p:nvPr/>
          </p:nvSpPr>
          <p:spPr>
            <a:xfrm>
              <a:off x="1528763" y="6207125"/>
              <a:ext cx="717550" cy="646113"/>
            </a:xfrm>
            <a:custGeom>
              <a:rect b="b" l="l" r="r" t="t"/>
              <a:pathLst>
                <a:path extrusionOk="0" h="136" w="151">
                  <a:moveTo>
                    <a:pt x="0" y="0"/>
                  </a:moveTo>
                  <a:cubicBezTo>
                    <a:pt x="45" y="52"/>
                    <a:pt x="97" y="99"/>
                    <a:pt x="151" y="13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34"/>
            <p:cNvSpPr/>
            <p:nvPr/>
          </p:nvSpPr>
          <p:spPr>
            <a:xfrm>
              <a:off x="1524000" y="1806575"/>
              <a:ext cx="6753225" cy="5046663"/>
            </a:xfrm>
            <a:custGeom>
              <a:rect b="b" l="l" r="r" t="t"/>
              <a:pathLst>
                <a:path extrusionOk="0" h="1061" w="1420">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4"/>
            <p:cNvSpPr/>
            <p:nvPr/>
          </p:nvSpPr>
          <p:spPr>
            <a:xfrm>
              <a:off x="1524000" y="669925"/>
              <a:ext cx="8797925" cy="6183313"/>
            </a:xfrm>
            <a:custGeom>
              <a:rect b="b" l="l" r="r" t="t"/>
              <a:pathLst>
                <a:path extrusionOk="0" h="1300" w="1850">
                  <a:moveTo>
                    <a:pt x="1552" y="1300"/>
                  </a:moveTo>
                  <a:cubicBezTo>
                    <a:pt x="1850" y="1019"/>
                    <a:pt x="1504" y="652"/>
                    <a:pt x="1288" y="447"/>
                  </a:cubicBezTo>
                  <a:cubicBezTo>
                    <a:pt x="1085" y="255"/>
                    <a:pt x="838" y="90"/>
                    <a:pt x="559" y="37"/>
                  </a:cubicBezTo>
                  <a:cubicBezTo>
                    <a:pt x="364" y="0"/>
                    <a:pt x="171" y="40"/>
                    <a:pt x="0" y="131"/>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34"/>
            <p:cNvSpPr/>
            <p:nvPr/>
          </p:nvSpPr>
          <p:spPr>
            <a:xfrm>
              <a:off x="1524000" y="119063"/>
              <a:ext cx="9555163" cy="6734175"/>
            </a:xfrm>
            <a:custGeom>
              <a:rect b="b" l="l" r="r" t="t"/>
              <a:pathLst>
                <a:path extrusionOk="0" h="1416" w="2009">
                  <a:moveTo>
                    <a:pt x="1725" y="1416"/>
                  </a:moveTo>
                  <a:cubicBezTo>
                    <a:pt x="2009" y="1117"/>
                    <a:pt x="1728" y="785"/>
                    <a:pt x="1492" y="565"/>
                  </a:cubicBezTo>
                  <a:cubicBezTo>
                    <a:pt x="1248" y="339"/>
                    <a:pt x="961" y="143"/>
                    <a:pt x="635" y="61"/>
                  </a:cubicBezTo>
                  <a:cubicBezTo>
                    <a:pt x="392" y="0"/>
                    <a:pt x="190" y="18"/>
                    <a:pt x="0" y="10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4"/>
            <p:cNvSpPr/>
            <p:nvPr/>
          </p:nvSpPr>
          <p:spPr>
            <a:xfrm>
              <a:off x="5419725" y="4763"/>
              <a:ext cx="5216525" cy="5368925"/>
            </a:xfrm>
            <a:custGeom>
              <a:rect b="b" l="l" r="r" t="t"/>
              <a:pathLst>
                <a:path extrusionOk="0" h="1129" w="1097">
                  <a:moveTo>
                    <a:pt x="1097" y="1129"/>
                  </a:moveTo>
                  <a:cubicBezTo>
                    <a:pt x="1031" y="909"/>
                    <a:pt x="843" y="701"/>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34"/>
            <p:cNvSpPr/>
            <p:nvPr/>
          </p:nvSpPr>
          <p:spPr>
            <a:xfrm>
              <a:off x="5813425" y="4763"/>
              <a:ext cx="4832350" cy="4822825"/>
            </a:xfrm>
            <a:custGeom>
              <a:rect b="b" l="l" r="r" t="t"/>
              <a:pathLst>
                <a:path extrusionOk="0" h="1014" w="1016">
                  <a:moveTo>
                    <a:pt x="1016" y="1014"/>
                  </a:moveTo>
                  <a:cubicBezTo>
                    <a:pt x="934" y="849"/>
                    <a:pt x="802" y="6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34"/>
            <p:cNvSpPr/>
            <p:nvPr/>
          </p:nvSpPr>
          <p:spPr>
            <a:xfrm>
              <a:off x="6003925" y="4763"/>
              <a:ext cx="4641850" cy="4598988"/>
            </a:xfrm>
            <a:custGeom>
              <a:rect b="b" l="l" r="r" t="t"/>
              <a:pathLst>
                <a:path extrusionOk="0" h="967" w="976">
                  <a:moveTo>
                    <a:pt x="976" y="967"/>
                  </a:moveTo>
                  <a:cubicBezTo>
                    <a:pt x="894" y="822"/>
                    <a:pt x="779" y="689"/>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4"/>
            <p:cNvSpPr/>
            <p:nvPr/>
          </p:nvSpPr>
          <p:spPr>
            <a:xfrm>
              <a:off x="6203950" y="0"/>
              <a:ext cx="4441825" cy="4237038"/>
            </a:xfrm>
            <a:custGeom>
              <a:rect b="b" l="l" r="r" t="t"/>
              <a:pathLst>
                <a:path extrusionOk="0" h="891" w="934">
                  <a:moveTo>
                    <a:pt x="934" y="891"/>
                  </a:moveTo>
                  <a:cubicBezTo>
                    <a:pt x="863" y="783"/>
                    <a:pt x="778" y="684"/>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4"/>
            <p:cNvSpPr/>
            <p:nvPr/>
          </p:nvSpPr>
          <p:spPr>
            <a:xfrm>
              <a:off x="6456363" y="4763"/>
              <a:ext cx="4179888" cy="3986213"/>
            </a:xfrm>
            <a:custGeom>
              <a:rect b="b" l="l" r="r" t="t"/>
              <a:pathLst>
                <a:path extrusionOk="0" h="838" w="879">
                  <a:moveTo>
                    <a:pt x="879" y="838"/>
                  </a:moveTo>
                  <a:cubicBezTo>
                    <a:pt x="821" y="755"/>
                    <a:pt x="756" y="679"/>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34"/>
            <p:cNvSpPr/>
            <p:nvPr/>
          </p:nvSpPr>
          <p:spPr>
            <a:xfrm>
              <a:off x="6869113" y="4763"/>
              <a:ext cx="3776663" cy="3838575"/>
            </a:xfrm>
            <a:custGeom>
              <a:rect b="b" l="l" r="r" t="t"/>
              <a:pathLst>
                <a:path extrusionOk="0" h="807" w="794">
                  <a:moveTo>
                    <a:pt x="794" y="807"/>
                  </a:moveTo>
                  <a:cubicBezTo>
                    <a:pt x="745" y="739"/>
                    <a:pt x="695" y="676"/>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34"/>
            <p:cNvSpPr/>
            <p:nvPr/>
          </p:nvSpPr>
          <p:spPr>
            <a:xfrm>
              <a:off x="8758238" y="4763"/>
              <a:ext cx="1887538" cy="1355725"/>
            </a:xfrm>
            <a:custGeom>
              <a:rect b="b" l="l" r="r" t="t"/>
              <a:pathLst>
                <a:path extrusionOk="0" h="285" w="397">
                  <a:moveTo>
                    <a:pt x="397" y="285"/>
                  </a:moveTo>
                  <a:cubicBezTo>
                    <a:pt x="270" y="182"/>
                    <a:pt x="138" y="8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4"/>
            <p:cNvSpPr/>
            <p:nvPr/>
          </p:nvSpPr>
          <p:spPr>
            <a:xfrm>
              <a:off x="9223375" y="9525"/>
              <a:ext cx="1422400" cy="1108075"/>
            </a:xfrm>
            <a:custGeom>
              <a:rect b="b" l="l" r="r" t="t"/>
              <a:pathLst>
                <a:path extrusionOk="0" h="233" w="299">
                  <a:moveTo>
                    <a:pt x="299" y="233"/>
                  </a:moveTo>
                  <a:cubicBezTo>
                    <a:pt x="197" y="145"/>
                    <a:pt x="97" y="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4"/>
            <p:cNvSpPr/>
            <p:nvPr/>
          </p:nvSpPr>
          <p:spPr>
            <a:xfrm>
              <a:off x="10009188" y="4763"/>
              <a:ext cx="636588" cy="361950"/>
            </a:xfrm>
            <a:custGeom>
              <a:rect b="b" l="l" r="r" t="t"/>
              <a:pathLst>
                <a:path extrusionOk="0" h="76" w="134">
                  <a:moveTo>
                    <a:pt x="0" y="0"/>
                  </a:moveTo>
                  <a:cubicBezTo>
                    <a:pt x="45" y="25"/>
                    <a:pt x="89" y="50"/>
                    <a:pt x="134" y="7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 name="Google Shape;158;p34"/>
          <p:cNvGrpSpPr/>
          <p:nvPr/>
        </p:nvGrpSpPr>
        <p:grpSpPr>
          <a:xfrm>
            <a:off x="2403476" y="1158902"/>
            <a:ext cx="4317684" cy="4537816"/>
            <a:chOff x="2403476" y="1158902"/>
            <a:chExt cx="4317684" cy="4537816"/>
          </a:xfrm>
        </p:grpSpPr>
        <p:sp>
          <p:nvSpPr>
            <p:cNvPr id="159" name="Google Shape;159;p34"/>
            <p:cNvSpPr/>
            <p:nvPr/>
          </p:nvSpPr>
          <p:spPr>
            <a:xfrm>
              <a:off x="2403476" y="1158902"/>
              <a:ext cx="4317684" cy="7315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4"/>
            <p:cNvSpPr/>
            <p:nvPr/>
          </p:nvSpPr>
          <p:spPr>
            <a:xfrm>
              <a:off x="2403476" y="1963574"/>
              <a:ext cx="4317684" cy="3384463"/>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4"/>
            <p:cNvSpPr/>
            <p:nvPr/>
          </p:nvSpPr>
          <p:spPr>
            <a:xfrm rot="10800000">
              <a:off x="4358702" y="5345655"/>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2" name="Google Shape;162;p34"/>
          <p:cNvSpPr txBox="1"/>
          <p:nvPr>
            <p:ph type="title"/>
          </p:nvPr>
        </p:nvSpPr>
        <p:spPr>
          <a:xfrm>
            <a:off x="2479148" y="2028827"/>
            <a:ext cx="4162952" cy="1732474"/>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3600"/>
              <a:buFont typeface="Calibri"/>
              <a:buNone/>
              <a:defRPr sz="36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3" name="Google Shape;163;p34"/>
          <p:cNvSpPr txBox="1"/>
          <p:nvPr>
            <p:ph idx="1" type="body"/>
          </p:nvPr>
        </p:nvSpPr>
        <p:spPr>
          <a:xfrm>
            <a:off x="2479148" y="3843338"/>
            <a:ext cx="4162952" cy="1426097"/>
          </a:xfrm>
          <a:prstGeom prst="rect">
            <a:avLst/>
          </a:prstGeom>
          <a:noFill/>
          <a:ln>
            <a:noFill/>
          </a:ln>
        </p:spPr>
        <p:txBody>
          <a:bodyPr anchorCtr="0" anchor="t" bIns="45700" lIns="91425" spcFirstLastPara="1" rIns="91425" wrap="square" tIns="0">
            <a:normAutofit/>
          </a:bodyPr>
          <a:lstStyle>
            <a:lvl1pPr indent="-228600" lvl="0" marL="457200" algn="ctr">
              <a:lnSpc>
                <a:spcPct val="120000"/>
              </a:lnSpc>
              <a:spcBef>
                <a:spcPts val="750"/>
              </a:spcBef>
              <a:spcAft>
                <a:spcPts val="0"/>
              </a:spcAft>
              <a:buSzPts val="1760"/>
              <a:buNone/>
              <a:defRPr sz="1600">
                <a:solidFill>
                  <a:srgbClr val="FFFEFF"/>
                </a:solidFill>
              </a:defRPr>
            </a:lvl1pPr>
            <a:lvl2pPr indent="-228600" lvl="1" marL="914400" algn="l">
              <a:lnSpc>
                <a:spcPct val="120000"/>
              </a:lnSpc>
              <a:spcBef>
                <a:spcPts val="375"/>
              </a:spcBef>
              <a:spcAft>
                <a:spcPts val="0"/>
              </a:spcAft>
              <a:buSzPts val="1650"/>
              <a:buNone/>
              <a:defRPr sz="1500">
                <a:solidFill>
                  <a:srgbClr val="888888"/>
                </a:solidFill>
              </a:defRPr>
            </a:lvl2pPr>
            <a:lvl3pPr indent="-228600" lvl="2" marL="1371600" algn="l">
              <a:lnSpc>
                <a:spcPct val="120000"/>
              </a:lnSpc>
              <a:spcBef>
                <a:spcPts val="375"/>
              </a:spcBef>
              <a:spcAft>
                <a:spcPts val="0"/>
              </a:spcAft>
              <a:buSzPts val="1485"/>
              <a:buNone/>
              <a:defRPr sz="1350">
                <a:solidFill>
                  <a:srgbClr val="888888"/>
                </a:solidFill>
              </a:defRPr>
            </a:lvl3pPr>
            <a:lvl4pPr indent="-228600" lvl="3" marL="1828800" algn="l">
              <a:lnSpc>
                <a:spcPct val="120000"/>
              </a:lnSpc>
              <a:spcBef>
                <a:spcPts val="375"/>
              </a:spcBef>
              <a:spcAft>
                <a:spcPts val="0"/>
              </a:spcAft>
              <a:buSzPts val="1320"/>
              <a:buNone/>
              <a:defRPr sz="1200">
                <a:solidFill>
                  <a:srgbClr val="888888"/>
                </a:solidFill>
              </a:defRPr>
            </a:lvl4pPr>
            <a:lvl5pPr indent="-228600" lvl="4" marL="2286000" algn="l">
              <a:lnSpc>
                <a:spcPct val="120000"/>
              </a:lnSpc>
              <a:spcBef>
                <a:spcPts val="375"/>
              </a:spcBef>
              <a:spcAft>
                <a:spcPts val="0"/>
              </a:spcAft>
              <a:buSzPts val="1320"/>
              <a:buNone/>
              <a:defRPr sz="1200">
                <a:solidFill>
                  <a:srgbClr val="888888"/>
                </a:solidFill>
              </a:defRPr>
            </a:lvl5pPr>
            <a:lvl6pPr indent="-228600" lvl="5" marL="2743200" algn="l">
              <a:lnSpc>
                <a:spcPct val="120000"/>
              </a:lnSpc>
              <a:spcBef>
                <a:spcPts val="375"/>
              </a:spcBef>
              <a:spcAft>
                <a:spcPts val="0"/>
              </a:spcAft>
              <a:buSzPts val="1320"/>
              <a:buNone/>
              <a:defRPr sz="1200">
                <a:solidFill>
                  <a:srgbClr val="888888"/>
                </a:solidFill>
              </a:defRPr>
            </a:lvl6pPr>
            <a:lvl7pPr indent="-228600" lvl="6" marL="3200400" algn="l">
              <a:lnSpc>
                <a:spcPct val="120000"/>
              </a:lnSpc>
              <a:spcBef>
                <a:spcPts val="375"/>
              </a:spcBef>
              <a:spcAft>
                <a:spcPts val="0"/>
              </a:spcAft>
              <a:buSzPts val="1320"/>
              <a:buNone/>
              <a:defRPr sz="1200">
                <a:solidFill>
                  <a:srgbClr val="888888"/>
                </a:solidFill>
              </a:defRPr>
            </a:lvl7pPr>
            <a:lvl8pPr indent="-228600" lvl="7" marL="3657600" algn="l">
              <a:lnSpc>
                <a:spcPct val="120000"/>
              </a:lnSpc>
              <a:spcBef>
                <a:spcPts val="375"/>
              </a:spcBef>
              <a:spcAft>
                <a:spcPts val="0"/>
              </a:spcAft>
              <a:buSzPts val="1320"/>
              <a:buNone/>
              <a:defRPr sz="1200">
                <a:solidFill>
                  <a:srgbClr val="888888"/>
                </a:solidFill>
              </a:defRPr>
            </a:lvl8pPr>
            <a:lvl9pPr indent="-228600" lvl="8" marL="4114800" algn="l">
              <a:lnSpc>
                <a:spcPct val="120000"/>
              </a:lnSpc>
              <a:spcBef>
                <a:spcPts val="375"/>
              </a:spcBef>
              <a:spcAft>
                <a:spcPts val="0"/>
              </a:spcAft>
              <a:buSzPts val="1320"/>
              <a:buNone/>
              <a:defRPr sz="1200">
                <a:solidFill>
                  <a:srgbClr val="888888"/>
                </a:solidFill>
              </a:defRPr>
            </a:lvl9pPr>
          </a:lstStyle>
          <a:p/>
        </p:txBody>
      </p:sp>
      <p:sp>
        <p:nvSpPr>
          <p:cNvPr id="164" name="Google Shape;164;p34"/>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34"/>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34"/>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7" name="Shape 167"/>
        <p:cNvGrpSpPr/>
        <p:nvPr/>
      </p:nvGrpSpPr>
      <p:grpSpPr>
        <a:xfrm>
          <a:off x="0" y="0"/>
          <a:ext cx="0" cy="0"/>
          <a:chOff x="0" y="0"/>
          <a:chExt cx="0" cy="0"/>
        </a:xfrm>
      </p:grpSpPr>
      <p:grpSp>
        <p:nvGrpSpPr>
          <p:cNvPr id="168" name="Google Shape;168;p35"/>
          <p:cNvGrpSpPr/>
          <p:nvPr/>
        </p:nvGrpSpPr>
        <p:grpSpPr>
          <a:xfrm>
            <a:off x="-286226" y="0"/>
            <a:ext cx="9421759" cy="6858001"/>
            <a:chOff x="1243013" y="0"/>
            <a:chExt cx="9402763" cy="6858001"/>
          </a:xfrm>
        </p:grpSpPr>
        <p:sp>
          <p:nvSpPr>
            <p:cNvPr id="169" name="Google Shape;169;p35"/>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5"/>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5"/>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5"/>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35"/>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35"/>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35"/>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35"/>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35"/>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5"/>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35"/>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35"/>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5"/>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35"/>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5"/>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5"/>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5"/>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35"/>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5"/>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5"/>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35"/>
          <p:cNvGrpSpPr/>
          <p:nvPr/>
        </p:nvGrpSpPr>
        <p:grpSpPr>
          <a:xfrm>
            <a:off x="640080" y="1699589"/>
            <a:ext cx="3286552" cy="3470421"/>
            <a:chOff x="640080" y="1699589"/>
            <a:chExt cx="3286552" cy="3470421"/>
          </a:xfrm>
        </p:grpSpPr>
        <p:sp>
          <p:nvSpPr>
            <p:cNvPr id="190" name="Google Shape;190;p35"/>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35"/>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5"/>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3" name="Google Shape;193;p35"/>
          <p:cNvSpPr txBox="1"/>
          <p:nvPr>
            <p:ph type="title"/>
          </p:nvPr>
        </p:nvSpPr>
        <p:spPr>
          <a:xfrm>
            <a:off x="725554" y="2349924"/>
            <a:ext cx="3112047" cy="246495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4" name="Google Shape;194;p35"/>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35"/>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35"/>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7" name="Shape 197"/>
        <p:cNvGrpSpPr/>
        <p:nvPr/>
      </p:nvGrpSpPr>
      <p:grpSpPr>
        <a:xfrm>
          <a:off x="0" y="0"/>
          <a:ext cx="0" cy="0"/>
          <a:chOff x="0" y="0"/>
          <a:chExt cx="0" cy="0"/>
        </a:xfrm>
      </p:grpSpPr>
      <p:sp>
        <p:nvSpPr>
          <p:cNvPr id="198" name="Google Shape;198;p36"/>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9" name="Google Shape;199;p36"/>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36"/>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01" name="Shape 201"/>
        <p:cNvGrpSpPr/>
        <p:nvPr/>
      </p:nvGrpSpPr>
      <p:grpSpPr>
        <a:xfrm>
          <a:off x="0" y="0"/>
          <a:ext cx="0" cy="0"/>
          <a:chOff x="0" y="0"/>
          <a:chExt cx="0" cy="0"/>
        </a:xfrm>
      </p:grpSpPr>
      <p:grpSp>
        <p:nvGrpSpPr>
          <p:cNvPr id="202" name="Google Shape;202;p37"/>
          <p:cNvGrpSpPr/>
          <p:nvPr/>
        </p:nvGrpSpPr>
        <p:grpSpPr>
          <a:xfrm>
            <a:off x="-286226" y="0"/>
            <a:ext cx="9421759" cy="6858001"/>
            <a:chOff x="1243013" y="0"/>
            <a:chExt cx="9402763" cy="6858001"/>
          </a:xfrm>
        </p:grpSpPr>
        <p:sp>
          <p:nvSpPr>
            <p:cNvPr id="203" name="Google Shape;203;p37"/>
            <p:cNvSpPr/>
            <p:nvPr/>
          </p:nvSpPr>
          <p:spPr>
            <a:xfrm>
              <a:off x="2289175" y="0"/>
              <a:ext cx="3867150" cy="6848475"/>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7"/>
            <p:cNvSpPr/>
            <p:nvPr/>
          </p:nvSpPr>
          <p:spPr>
            <a:xfrm>
              <a:off x="9604375" y="9525"/>
              <a:ext cx="1041400" cy="328613"/>
            </a:xfrm>
            <a:custGeom>
              <a:rect b="b" l="l" r="r" t="t"/>
              <a:pathLst>
                <a:path extrusionOk="0" h="69" w="219">
                  <a:moveTo>
                    <a:pt x="219" y="69"/>
                  </a:moveTo>
                  <a:cubicBezTo>
                    <a:pt x="147" y="41"/>
                    <a:pt x="71" y="1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7"/>
            <p:cNvSpPr/>
            <p:nvPr/>
          </p:nvSpPr>
          <p:spPr>
            <a:xfrm>
              <a:off x="9223375" y="5578475"/>
              <a:ext cx="1422400" cy="1270000"/>
            </a:xfrm>
            <a:custGeom>
              <a:rect b="b" l="l" r="r" t="t"/>
              <a:pathLst>
                <a:path extrusionOk="0" h="267" w="299">
                  <a:moveTo>
                    <a:pt x="0" y="267"/>
                  </a:moveTo>
                  <a:cubicBezTo>
                    <a:pt x="105" y="186"/>
                    <a:pt x="206" y="96"/>
                    <a:pt x="299"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7"/>
            <p:cNvSpPr/>
            <p:nvPr/>
          </p:nvSpPr>
          <p:spPr>
            <a:xfrm>
              <a:off x="2103438" y="0"/>
              <a:ext cx="3681413" cy="6848475"/>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37"/>
            <p:cNvSpPr/>
            <p:nvPr/>
          </p:nvSpPr>
          <p:spPr>
            <a:xfrm>
              <a:off x="10179050" y="9525"/>
              <a:ext cx="466725" cy="157163"/>
            </a:xfrm>
            <a:custGeom>
              <a:rect b="b" l="l" r="r" t="t"/>
              <a:pathLst>
                <a:path extrusionOk="0" h="33" w="98">
                  <a:moveTo>
                    <a:pt x="98" y="33"/>
                  </a:moveTo>
                  <a:cubicBezTo>
                    <a:pt x="65" y="21"/>
                    <a:pt x="33" y="10"/>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7"/>
            <p:cNvSpPr/>
            <p:nvPr/>
          </p:nvSpPr>
          <p:spPr>
            <a:xfrm>
              <a:off x="9471025" y="5811838"/>
              <a:ext cx="1174750" cy="1046163"/>
            </a:xfrm>
            <a:custGeom>
              <a:rect b="b" l="l" r="r" t="t"/>
              <a:pathLst>
                <a:path extrusionOk="0" h="220" w="247">
                  <a:moveTo>
                    <a:pt x="0" y="220"/>
                  </a:moveTo>
                  <a:cubicBezTo>
                    <a:pt x="86" y="152"/>
                    <a:pt x="169" y="78"/>
                    <a:pt x="247"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7"/>
            <p:cNvSpPr/>
            <p:nvPr/>
          </p:nvSpPr>
          <p:spPr>
            <a:xfrm>
              <a:off x="1985963" y="0"/>
              <a:ext cx="3622675" cy="6848475"/>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7"/>
            <p:cNvSpPr/>
            <p:nvPr/>
          </p:nvSpPr>
          <p:spPr>
            <a:xfrm>
              <a:off x="10479088" y="9525"/>
              <a:ext cx="166688" cy="57150"/>
            </a:xfrm>
            <a:custGeom>
              <a:rect b="b" l="l" r="r" t="t"/>
              <a:pathLst>
                <a:path extrusionOk="0" h="12" w="35">
                  <a:moveTo>
                    <a:pt x="35" y="12"/>
                  </a:moveTo>
                  <a:cubicBezTo>
                    <a:pt x="23" y="8"/>
                    <a:pt x="12" y="4"/>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7"/>
            <p:cNvSpPr/>
            <p:nvPr/>
          </p:nvSpPr>
          <p:spPr>
            <a:xfrm>
              <a:off x="9618663" y="5940425"/>
              <a:ext cx="1027113" cy="908050"/>
            </a:xfrm>
            <a:custGeom>
              <a:rect b="b" l="l" r="r" t="t"/>
              <a:pathLst>
                <a:path extrusionOk="0" h="191" w="216">
                  <a:moveTo>
                    <a:pt x="0" y="191"/>
                  </a:moveTo>
                  <a:cubicBezTo>
                    <a:pt x="75" y="131"/>
                    <a:pt x="147" y="67"/>
                    <a:pt x="216"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7"/>
            <p:cNvSpPr/>
            <p:nvPr/>
          </p:nvSpPr>
          <p:spPr>
            <a:xfrm>
              <a:off x="1985963" y="0"/>
              <a:ext cx="3248025" cy="6848475"/>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7"/>
            <p:cNvSpPr/>
            <p:nvPr/>
          </p:nvSpPr>
          <p:spPr>
            <a:xfrm>
              <a:off x="9780588" y="6054725"/>
              <a:ext cx="865188" cy="793750"/>
            </a:xfrm>
            <a:custGeom>
              <a:rect b="b" l="l" r="r" t="t"/>
              <a:pathLst>
                <a:path extrusionOk="0" h="167" w="182">
                  <a:moveTo>
                    <a:pt x="0" y="167"/>
                  </a:moveTo>
                  <a:cubicBezTo>
                    <a:pt x="63" y="114"/>
                    <a:pt x="123" y="58"/>
                    <a:pt x="182"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7"/>
            <p:cNvSpPr/>
            <p:nvPr/>
          </p:nvSpPr>
          <p:spPr>
            <a:xfrm>
              <a:off x="1871663" y="0"/>
              <a:ext cx="3233738" cy="6848475"/>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7"/>
            <p:cNvSpPr/>
            <p:nvPr/>
          </p:nvSpPr>
          <p:spPr>
            <a:xfrm>
              <a:off x="9956800" y="6216650"/>
              <a:ext cx="688975" cy="631825"/>
            </a:xfrm>
            <a:custGeom>
              <a:rect b="b" l="l" r="r" t="t"/>
              <a:pathLst>
                <a:path extrusionOk="0" h="133" w="145">
                  <a:moveTo>
                    <a:pt x="0" y="133"/>
                  </a:moveTo>
                  <a:cubicBezTo>
                    <a:pt x="50" y="90"/>
                    <a:pt x="98" y="46"/>
                    <a:pt x="14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7"/>
            <p:cNvSpPr/>
            <p:nvPr/>
          </p:nvSpPr>
          <p:spPr>
            <a:xfrm>
              <a:off x="1466850" y="0"/>
              <a:ext cx="3424238" cy="6848475"/>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7"/>
            <p:cNvSpPr/>
            <p:nvPr/>
          </p:nvSpPr>
          <p:spPr>
            <a:xfrm>
              <a:off x="10264775" y="6519863"/>
              <a:ext cx="381000" cy="328613"/>
            </a:xfrm>
            <a:custGeom>
              <a:rect b="b" l="l" r="r" t="t"/>
              <a:pathLst>
                <a:path extrusionOk="0" h="69" w="80">
                  <a:moveTo>
                    <a:pt x="0" y="69"/>
                  </a:moveTo>
                  <a:cubicBezTo>
                    <a:pt x="27" y="47"/>
                    <a:pt x="53" y="24"/>
                    <a:pt x="8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7"/>
            <p:cNvSpPr/>
            <p:nvPr/>
          </p:nvSpPr>
          <p:spPr>
            <a:xfrm>
              <a:off x="1581150" y="0"/>
              <a:ext cx="2720975" cy="6848475"/>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7"/>
            <p:cNvSpPr/>
            <p:nvPr/>
          </p:nvSpPr>
          <p:spPr>
            <a:xfrm>
              <a:off x="1243013" y="0"/>
              <a:ext cx="2949575" cy="6848475"/>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7"/>
            <p:cNvSpPr/>
            <p:nvPr/>
          </p:nvSpPr>
          <p:spPr>
            <a:xfrm>
              <a:off x="1524000" y="0"/>
              <a:ext cx="1446213" cy="2030413"/>
            </a:xfrm>
            <a:custGeom>
              <a:rect b="b" l="l" r="r" t="t"/>
              <a:pathLst>
                <a:path extrusionOk="0" h="427" w="304">
                  <a:moveTo>
                    <a:pt x="304" y="0"/>
                  </a:moveTo>
                  <a:cubicBezTo>
                    <a:pt x="170" y="120"/>
                    <a:pt x="69" y="267"/>
                    <a:pt x="0" y="42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7"/>
            <p:cNvSpPr/>
            <p:nvPr/>
          </p:nvSpPr>
          <p:spPr>
            <a:xfrm>
              <a:off x="1524000" y="9525"/>
              <a:ext cx="1246188" cy="1641475"/>
            </a:xfrm>
            <a:custGeom>
              <a:rect b="b" l="l" r="r" t="t"/>
              <a:pathLst>
                <a:path extrusionOk="0" h="345" w="262">
                  <a:moveTo>
                    <a:pt x="262" y="0"/>
                  </a:moveTo>
                  <a:cubicBezTo>
                    <a:pt x="152" y="102"/>
                    <a:pt x="65" y="217"/>
                    <a:pt x="0" y="34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7"/>
            <p:cNvSpPr/>
            <p:nvPr/>
          </p:nvSpPr>
          <p:spPr>
            <a:xfrm>
              <a:off x="1524000" y="0"/>
              <a:ext cx="1036638" cy="1212850"/>
            </a:xfrm>
            <a:custGeom>
              <a:rect b="b" l="l" r="r" t="t"/>
              <a:pathLst>
                <a:path extrusionOk="0" h="255" w="218">
                  <a:moveTo>
                    <a:pt x="218" y="0"/>
                  </a:moveTo>
                  <a:cubicBezTo>
                    <a:pt x="137" y="77"/>
                    <a:pt x="62" y="162"/>
                    <a:pt x="0" y="25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37"/>
          <p:cNvGrpSpPr/>
          <p:nvPr/>
        </p:nvGrpSpPr>
        <p:grpSpPr>
          <a:xfrm>
            <a:off x="640080" y="1699589"/>
            <a:ext cx="3286552" cy="3470421"/>
            <a:chOff x="640080" y="1699589"/>
            <a:chExt cx="3286552" cy="3470421"/>
          </a:xfrm>
        </p:grpSpPr>
        <p:sp>
          <p:nvSpPr>
            <p:cNvPr id="224" name="Google Shape;224;p37"/>
            <p:cNvSpPr/>
            <p:nvPr/>
          </p:nvSpPr>
          <p:spPr>
            <a:xfrm>
              <a:off x="644453" y="1699589"/>
              <a:ext cx="327780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7"/>
            <p:cNvSpPr/>
            <p:nvPr/>
          </p:nvSpPr>
          <p:spPr>
            <a:xfrm rot="10800000">
              <a:off x="2125363" y="4897607"/>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7"/>
            <p:cNvSpPr/>
            <p:nvPr/>
          </p:nvSpPr>
          <p:spPr>
            <a:xfrm>
              <a:off x="640080" y="2275661"/>
              <a:ext cx="32865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7" name="Google Shape;227;p37"/>
          <p:cNvSpPr txBox="1"/>
          <p:nvPr>
            <p:ph type="title"/>
          </p:nvPr>
        </p:nvSpPr>
        <p:spPr>
          <a:xfrm>
            <a:off x="725554" y="2349924"/>
            <a:ext cx="3112047" cy="1225399"/>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2800"/>
              <a:buFont typeface="Calibri"/>
              <a:buNone/>
              <a:defRPr sz="28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37"/>
          <p:cNvSpPr txBox="1"/>
          <p:nvPr>
            <p:ph idx="1" type="body"/>
          </p:nvPr>
        </p:nvSpPr>
        <p:spPr>
          <a:xfrm>
            <a:off x="4415686" y="801390"/>
            <a:ext cx="4095643" cy="5249495"/>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750"/>
              </a:spcBef>
              <a:spcAft>
                <a:spcPts val="0"/>
              </a:spcAft>
              <a:buSzPts val="1980"/>
              <a:buChar char="▪"/>
              <a:defRPr/>
            </a:lvl1pPr>
            <a:lvl2pPr indent="-354330" lvl="1" marL="914400" algn="l">
              <a:lnSpc>
                <a:spcPct val="120000"/>
              </a:lnSpc>
              <a:spcBef>
                <a:spcPts val="375"/>
              </a:spcBef>
              <a:spcAft>
                <a:spcPts val="0"/>
              </a:spcAft>
              <a:buSzPts val="1980"/>
              <a:buChar char="▪"/>
              <a:defRPr/>
            </a:lvl2pPr>
            <a:lvl3pPr indent="-354330" lvl="2" marL="1371600" algn="l">
              <a:lnSpc>
                <a:spcPct val="120000"/>
              </a:lnSpc>
              <a:spcBef>
                <a:spcPts val="375"/>
              </a:spcBef>
              <a:spcAft>
                <a:spcPts val="0"/>
              </a:spcAft>
              <a:buSzPts val="1980"/>
              <a:buChar char="▪"/>
              <a:defRPr/>
            </a:lvl3pPr>
            <a:lvl4pPr indent="-354330" lvl="3" marL="1828800" algn="l">
              <a:lnSpc>
                <a:spcPct val="120000"/>
              </a:lnSpc>
              <a:spcBef>
                <a:spcPts val="375"/>
              </a:spcBef>
              <a:spcAft>
                <a:spcPts val="0"/>
              </a:spcAft>
              <a:buSzPts val="1980"/>
              <a:buChar char="▪"/>
              <a:defRPr/>
            </a:lvl4pPr>
            <a:lvl5pPr indent="-354329" lvl="4" marL="2286000" algn="l">
              <a:lnSpc>
                <a:spcPct val="120000"/>
              </a:lnSpc>
              <a:spcBef>
                <a:spcPts val="375"/>
              </a:spcBef>
              <a:spcAft>
                <a:spcPts val="0"/>
              </a:spcAft>
              <a:buSzPts val="1980"/>
              <a:buChar char="▪"/>
              <a:defRPr/>
            </a:lvl5pPr>
            <a:lvl6pPr indent="-354329" lvl="5" marL="2743200" algn="l">
              <a:lnSpc>
                <a:spcPct val="120000"/>
              </a:lnSpc>
              <a:spcBef>
                <a:spcPts val="375"/>
              </a:spcBef>
              <a:spcAft>
                <a:spcPts val="0"/>
              </a:spcAft>
              <a:buSzPts val="1980"/>
              <a:buChar char="▪"/>
              <a:defRPr/>
            </a:lvl6pPr>
            <a:lvl7pPr indent="-354329" lvl="6" marL="3200400" algn="l">
              <a:lnSpc>
                <a:spcPct val="120000"/>
              </a:lnSpc>
              <a:spcBef>
                <a:spcPts val="375"/>
              </a:spcBef>
              <a:spcAft>
                <a:spcPts val="0"/>
              </a:spcAft>
              <a:buSzPts val="1980"/>
              <a:buChar char="▪"/>
              <a:defRPr/>
            </a:lvl7pPr>
            <a:lvl8pPr indent="-354329" lvl="7" marL="3657600" algn="l">
              <a:lnSpc>
                <a:spcPct val="120000"/>
              </a:lnSpc>
              <a:spcBef>
                <a:spcPts val="375"/>
              </a:spcBef>
              <a:spcAft>
                <a:spcPts val="0"/>
              </a:spcAft>
              <a:buSzPts val="1980"/>
              <a:buChar char="▪"/>
              <a:defRPr/>
            </a:lvl8pPr>
            <a:lvl9pPr indent="-354329" lvl="8" marL="4114800" algn="l">
              <a:lnSpc>
                <a:spcPct val="120000"/>
              </a:lnSpc>
              <a:spcBef>
                <a:spcPts val="375"/>
              </a:spcBef>
              <a:spcAft>
                <a:spcPts val="0"/>
              </a:spcAft>
              <a:buSzPts val="1980"/>
              <a:buChar char="▪"/>
              <a:defRPr/>
            </a:lvl9pPr>
          </a:lstStyle>
          <a:p/>
        </p:txBody>
      </p:sp>
      <p:sp>
        <p:nvSpPr>
          <p:cNvPr id="229" name="Google Shape;229;p37"/>
          <p:cNvSpPr txBox="1"/>
          <p:nvPr>
            <p:ph idx="2" type="body"/>
          </p:nvPr>
        </p:nvSpPr>
        <p:spPr>
          <a:xfrm>
            <a:off x="725554" y="3575324"/>
            <a:ext cx="3112047" cy="1239552"/>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750"/>
              </a:spcBef>
              <a:spcAft>
                <a:spcPts val="0"/>
              </a:spcAft>
              <a:buSzPts val="1540"/>
              <a:buNone/>
              <a:defRPr sz="1400">
                <a:solidFill>
                  <a:srgbClr val="FFFEFF"/>
                </a:solidFill>
              </a:defRPr>
            </a:lvl1pPr>
            <a:lvl2pPr indent="-228600" lvl="1" marL="914400" algn="l">
              <a:lnSpc>
                <a:spcPct val="120000"/>
              </a:lnSpc>
              <a:spcBef>
                <a:spcPts val="375"/>
              </a:spcBef>
              <a:spcAft>
                <a:spcPts val="0"/>
              </a:spcAft>
              <a:buSzPts val="1155"/>
              <a:buNone/>
              <a:defRPr sz="1050"/>
            </a:lvl2pPr>
            <a:lvl3pPr indent="-228600" lvl="2" marL="1371600" algn="l">
              <a:lnSpc>
                <a:spcPct val="120000"/>
              </a:lnSpc>
              <a:spcBef>
                <a:spcPts val="375"/>
              </a:spcBef>
              <a:spcAft>
                <a:spcPts val="0"/>
              </a:spcAft>
              <a:buSzPts val="990"/>
              <a:buNone/>
              <a:defRPr sz="900"/>
            </a:lvl3pPr>
            <a:lvl4pPr indent="-228600" lvl="3" marL="1828800" algn="l">
              <a:lnSpc>
                <a:spcPct val="120000"/>
              </a:lnSpc>
              <a:spcBef>
                <a:spcPts val="375"/>
              </a:spcBef>
              <a:spcAft>
                <a:spcPts val="0"/>
              </a:spcAft>
              <a:buSzPts val="825"/>
              <a:buNone/>
              <a:defRPr sz="750"/>
            </a:lvl4pPr>
            <a:lvl5pPr indent="-228600" lvl="4" marL="2286000" algn="l">
              <a:lnSpc>
                <a:spcPct val="120000"/>
              </a:lnSpc>
              <a:spcBef>
                <a:spcPts val="375"/>
              </a:spcBef>
              <a:spcAft>
                <a:spcPts val="0"/>
              </a:spcAft>
              <a:buSzPts val="825"/>
              <a:buNone/>
              <a:defRPr sz="750"/>
            </a:lvl5pPr>
            <a:lvl6pPr indent="-228600" lvl="5" marL="2743200" algn="l">
              <a:lnSpc>
                <a:spcPct val="120000"/>
              </a:lnSpc>
              <a:spcBef>
                <a:spcPts val="375"/>
              </a:spcBef>
              <a:spcAft>
                <a:spcPts val="0"/>
              </a:spcAft>
              <a:buSzPts val="825"/>
              <a:buNone/>
              <a:defRPr sz="750"/>
            </a:lvl6pPr>
            <a:lvl7pPr indent="-228600" lvl="6" marL="3200400" algn="l">
              <a:lnSpc>
                <a:spcPct val="120000"/>
              </a:lnSpc>
              <a:spcBef>
                <a:spcPts val="375"/>
              </a:spcBef>
              <a:spcAft>
                <a:spcPts val="0"/>
              </a:spcAft>
              <a:buSzPts val="825"/>
              <a:buNone/>
              <a:defRPr sz="750"/>
            </a:lvl7pPr>
            <a:lvl8pPr indent="-228600" lvl="7" marL="3657600" algn="l">
              <a:lnSpc>
                <a:spcPct val="120000"/>
              </a:lnSpc>
              <a:spcBef>
                <a:spcPts val="375"/>
              </a:spcBef>
              <a:spcAft>
                <a:spcPts val="0"/>
              </a:spcAft>
              <a:buSzPts val="825"/>
              <a:buNone/>
              <a:defRPr sz="750"/>
            </a:lvl8pPr>
            <a:lvl9pPr indent="-228600" lvl="8" marL="4114800" algn="l">
              <a:lnSpc>
                <a:spcPct val="120000"/>
              </a:lnSpc>
              <a:spcBef>
                <a:spcPts val="375"/>
              </a:spcBef>
              <a:spcAft>
                <a:spcPts val="0"/>
              </a:spcAft>
              <a:buSzPts val="825"/>
              <a:buNone/>
              <a:defRPr sz="750"/>
            </a:lvl9pPr>
          </a:lstStyle>
          <a:p/>
        </p:txBody>
      </p:sp>
      <p:sp>
        <p:nvSpPr>
          <p:cNvPr id="230" name="Google Shape;230;p37"/>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37"/>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37"/>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3" name="Shape 233"/>
        <p:cNvGrpSpPr/>
        <p:nvPr/>
      </p:nvGrpSpPr>
      <p:grpSpPr>
        <a:xfrm>
          <a:off x="0" y="0"/>
          <a:ext cx="0" cy="0"/>
          <a:chOff x="0" y="0"/>
          <a:chExt cx="0" cy="0"/>
        </a:xfrm>
      </p:grpSpPr>
      <p:grpSp>
        <p:nvGrpSpPr>
          <p:cNvPr id="234" name="Google Shape;234;p38"/>
          <p:cNvGrpSpPr/>
          <p:nvPr/>
        </p:nvGrpSpPr>
        <p:grpSpPr>
          <a:xfrm>
            <a:off x="0" y="0"/>
            <a:ext cx="9555163" cy="6853238"/>
            <a:chOff x="1524000" y="0"/>
            <a:chExt cx="9555163" cy="6853238"/>
          </a:xfrm>
        </p:grpSpPr>
        <p:sp>
          <p:nvSpPr>
            <p:cNvPr id="235" name="Google Shape;235;p38"/>
            <p:cNvSpPr/>
            <p:nvPr/>
          </p:nvSpPr>
          <p:spPr>
            <a:xfrm>
              <a:off x="1524000" y="1331913"/>
              <a:ext cx="7837488" cy="5521325"/>
            </a:xfrm>
            <a:custGeom>
              <a:rect b="b" l="l" r="r" t="t"/>
              <a:pathLst>
                <a:path extrusionOk="0" h="1161" w="1648">
                  <a:moveTo>
                    <a:pt x="1362" y="1161"/>
                  </a:moveTo>
                  <a:cubicBezTo>
                    <a:pt x="1648" y="920"/>
                    <a:pt x="1283" y="505"/>
                    <a:pt x="1097" y="326"/>
                  </a:cubicBezTo>
                  <a:cubicBezTo>
                    <a:pt x="926" y="162"/>
                    <a:pt x="709" y="35"/>
                    <a:pt x="470" y="14"/>
                  </a:cubicBezTo>
                  <a:cubicBezTo>
                    <a:pt x="315" y="0"/>
                    <a:pt x="142" y="49"/>
                    <a:pt x="0" y="138"/>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8"/>
            <p:cNvSpPr/>
            <p:nvPr/>
          </p:nvSpPr>
          <p:spPr>
            <a:xfrm>
              <a:off x="1524000" y="5564188"/>
              <a:ext cx="1412875" cy="1284288"/>
            </a:xfrm>
            <a:custGeom>
              <a:rect b="b" l="l" r="r" t="t"/>
              <a:pathLst>
                <a:path extrusionOk="0" h="270" w="297">
                  <a:moveTo>
                    <a:pt x="0" y="0"/>
                  </a:moveTo>
                  <a:cubicBezTo>
                    <a:pt x="73" y="119"/>
                    <a:pt x="186" y="220"/>
                    <a:pt x="297" y="27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38"/>
            <p:cNvSpPr/>
            <p:nvPr/>
          </p:nvSpPr>
          <p:spPr>
            <a:xfrm>
              <a:off x="1524000" y="2030413"/>
              <a:ext cx="6510338" cy="4813300"/>
            </a:xfrm>
            <a:custGeom>
              <a:rect b="b" l="l" r="r" t="t"/>
              <a:pathLst>
                <a:path extrusionOk="0" h="1012" w="1369">
                  <a:moveTo>
                    <a:pt x="845" y="1012"/>
                  </a:moveTo>
                  <a:cubicBezTo>
                    <a:pt x="1043" y="967"/>
                    <a:pt x="1369" y="853"/>
                    <a:pt x="1263" y="588"/>
                  </a:cubicBezTo>
                  <a:cubicBezTo>
                    <a:pt x="1164" y="340"/>
                    <a:pt x="861" y="107"/>
                    <a:pt x="602" y="49"/>
                  </a:cubicBezTo>
                  <a:cubicBezTo>
                    <a:pt x="383" y="0"/>
                    <a:pt x="135" y="97"/>
                    <a:pt x="0" y="28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8"/>
            <p:cNvSpPr/>
            <p:nvPr/>
          </p:nvSpPr>
          <p:spPr>
            <a:xfrm>
              <a:off x="1528763" y="6207125"/>
              <a:ext cx="717550" cy="646113"/>
            </a:xfrm>
            <a:custGeom>
              <a:rect b="b" l="l" r="r" t="t"/>
              <a:pathLst>
                <a:path extrusionOk="0" h="136" w="151">
                  <a:moveTo>
                    <a:pt x="0" y="0"/>
                  </a:moveTo>
                  <a:cubicBezTo>
                    <a:pt x="45" y="52"/>
                    <a:pt x="97" y="99"/>
                    <a:pt x="151" y="13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8"/>
            <p:cNvSpPr/>
            <p:nvPr/>
          </p:nvSpPr>
          <p:spPr>
            <a:xfrm>
              <a:off x="1524000" y="1806575"/>
              <a:ext cx="6753225" cy="5046663"/>
            </a:xfrm>
            <a:custGeom>
              <a:rect b="b" l="l" r="r" t="t"/>
              <a:pathLst>
                <a:path extrusionOk="0" h="1061" w="1420">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38"/>
            <p:cNvSpPr/>
            <p:nvPr/>
          </p:nvSpPr>
          <p:spPr>
            <a:xfrm>
              <a:off x="1524000" y="669925"/>
              <a:ext cx="8797925" cy="6183313"/>
            </a:xfrm>
            <a:custGeom>
              <a:rect b="b" l="l" r="r" t="t"/>
              <a:pathLst>
                <a:path extrusionOk="0" h="1300" w="1850">
                  <a:moveTo>
                    <a:pt x="1552" y="1300"/>
                  </a:moveTo>
                  <a:cubicBezTo>
                    <a:pt x="1850" y="1019"/>
                    <a:pt x="1504" y="652"/>
                    <a:pt x="1288" y="447"/>
                  </a:cubicBezTo>
                  <a:cubicBezTo>
                    <a:pt x="1085" y="255"/>
                    <a:pt x="838" y="90"/>
                    <a:pt x="559" y="37"/>
                  </a:cubicBezTo>
                  <a:cubicBezTo>
                    <a:pt x="364" y="0"/>
                    <a:pt x="171" y="40"/>
                    <a:pt x="0" y="131"/>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8"/>
            <p:cNvSpPr/>
            <p:nvPr/>
          </p:nvSpPr>
          <p:spPr>
            <a:xfrm>
              <a:off x="1524000" y="119063"/>
              <a:ext cx="9555163" cy="6734175"/>
            </a:xfrm>
            <a:custGeom>
              <a:rect b="b" l="l" r="r" t="t"/>
              <a:pathLst>
                <a:path extrusionOk="0" h="1416" w="2009">
                  <a:moveTo>
                    <a:pt x="1725" y="1416"/>
                  </a:moveTo>
                  <a:cubicBezTo>
                    <a:pt x="2009" y="1117"/>
                    <a:pt x="1728" y="785"/>
                    <a:pt x="1492" y="565"/>
                  </a:cubicBezTo>
                  <a:cubicBezTo>
                    <a:pt x="1248" y="339"/>
                    <a:pt x="961" y="143"/>
                    <a:pt x="635" y="61"/>
                  </a:cubicBezTo>
                  <a:cubicBezTo>
                    <a:pt x="392" y="0"/>
                    <a:pt x="190" y="18"/>
                    <a:pt x="0" y="10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38"/>
            <p:cNvSpPr/>
            <p:nvPr/>
          </p:nvSpPr>
          <p:spPr>
            <a:xfrm>
              <a:off x="5419725" y="4763"/>
              <a:ext cx="5216525" cy="5368925"/>
            </a:xfrm>
            <a:custGeom>
              <a:rect b="b" l="l" r="r" t="t"/>
              <a:pathLst>
                <a:path extrusionOk="0" h="1129" w="1097">
                  <a:moveTo>
                    <a:pt x="1097" y="1129"/>
                  </a:moveTo>
                  <a:cubicBezTo>
                    <a:pt x="1031" y="909"/>
                    <a:pt x="843" y="701"/>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8"/>
            <p:cNvSpPr/>
            <p:nvPr/>
          </p:nvSpPr>
          <p:spPr>
            <a:xfrm>
              <a:off x="5813425" y="4763"/>
              <a:ext cx="4832350" cy="4822825"/>
            </a:xfrm>
            <a:custGeom>
              <a:rect b="b" l="l" r="r" t="t"/>
              <a:pathLst>
                <a:path extrusionOk="0" h="1014" w="1016">
                  <a:moveTo>
                    <a:pt x="1016" y="1014"/>
                  </a:moveTo>
                  <a:cubicBezTo>
                    <a:pt x="934" y="849"/>
                    <a:pt x="802" y="6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8"/>
            <p:cNvSpPr/>
            <p:nvPr/>
          </p:nvSpPr>
          <p:spPr>
            <a:xfrm>
              <a:off x="6003925" y="4763"/>
              <a:ext cx="4641850" cy="4598988"/>
            </a:xfrm>
            <a:custGeom>
              <a:rect b="b" l="l" r="r" t="t"/>
              <a:pathLst>
                <a:path extrusionOk="0" h="967" w="976">
                  <a:moveTo>
                    <a:pt x="976" y="967"/>
                  </a:moveTo>
                  <a:cubicBezTo>
                    <a:pt x="894" y="822"/>
                    <a:pt x="779" y="689"/>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8"/>
            <p:cNvSpPr/>
            <p:nvPr/>
          </p:nvSpPr>
          <p:spPr>
            <a:xfrm>
              <a:off x="6203950" y="0"/>
              <a:ext cx="4441825" cy="4237038"/>
            </a:xfrm>
            <a:custGeom>
              <a:rect b="b" l="l" r="r" t="t"/>
              <a:pathLst>
                <a:path extrusionOk="0" h="891" w="934">
                  <a:moveTo>
                    <a:pt x="934" y="891"/>
                  </a:moveTo>
                  <a:cubicBezTo>
                    <a:pt x="863" y="783"/>
                    <a:pt x="778" y="684"/>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38"/>
            <p:cNvSpPr/>
            <p:nvPr/>
          </p:nvSpPr>
          <p:spPr>
            <a:xfrm>
              <a:off x="6456363" y="4763"/>
              <a:ext cx="4179888" cy="3986213"/>
            </a:xfrm>
            <a:custGeom>
              <a:rect b="b" l="l" r="r" t="t"/>
              <a:pathLst>
                <a:path extrusionOk="0" h="838" w="879">
                  <a:moveTo>
                    <a:pt x="879" y="838"/>
                  </a:moveTo>
                  <a:cubicBezTo>
                    <a:pt x="821" y="755"/>
                    <a:pt x="756" y="679"/>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8"/>
            <p:cNvSpPr/>
            <p:nvPr/>
          </p:nvSpPr>
          <p:spPr>
            <a:xfrm>
              <a:off x="6869113" y="4763"/>
              <a:ext cx="3776663" cy="3838575"/>
            </a:xfrm>
            <a:custGeom>
              <a:rect b="b" l="l" r="r" t="t"/>
              <a:pathLst>
                <a:path extrusionOk="0" h="807" w="794">
                  <a:moveTo>
                    <a:pt x="794" y="807"/>
                  </a:moveTo>
                  <a:cubicBezTo>
                    <a:pt x="745" y="739"/>
                    <a:pt x="695" y="676"/>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8"/>
            <p:cNvSpPr/>
            <p:nvPr/>
          </p:nvSpPr>
          <p:spPr>
            <a:xfrm>
              <a:off x="8758238" y="4763"/>
              <a:ext cx="1887538" cy="1355725"/>
            </a:xfrm>
            <a:custGeom>
              <a:rect b="b" l="l" r="r" t="t"/>
              <a:pathLst>
                <a:path extrusionOk="0" h="285" w="397">
                  <a:moveTo>
                    <a:pt x="397" y="285"/>
                  </a:moveTo>
                  <a:cubicBezTo>
                    <a:pt x="270" y="182"/>
                    <a:pt x="138" y="8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8"/>
            <p:cNvSpPr/>
            <p:nvPr/>
          </p:nvSpPr>
          <p:spPr>
            <a:xfrm>
              <a:off x="9223375" y="9525"/>
              <a:ext cx="1422400" cy="1108075"/>
            </a:xfrm>
            <a:custGeom>
              <a:rect b="b" l="l" r="r" t="t"/>
              <a:pathLst>
                <a:path extrusionOk="0" h="233" w="299">
                  <a:moveTo>
                    <a:pt x="299" y="233"/>
                  </a:moveTo>
                  <a:cubicBezTo>
                    <a:pt x="197" y="145"/>
                    <a:pt x="97" y="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8"/>
            <p:cNvSpPr/>
            <p:nvPr/>
          </p:nvSpPr>
          <p:spPr>
            <a:xfrm>
              <a:off x="10009188" y="4763"/>
              <a:ext cx="636588" cy="361950"/>
            </a:xfrm>
            <a:custGeom>
              <a:rect b="b" l="l" r="r" t="t"/>
              <a:pathLst>
                <a:path extrusionOk="0" h="76" w="134">
                  <a:moveTo>
                    <a:pt x="0" y="0"/>
                  </a:moveTo>
                  <a:cubicBezTo>
                    <a:pt x="45" y="25"/>
                    <a:pt x="89" y="50"/>
                    <a:pt x="134" y="7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1" name="Google Shape;251;p38"/>
          <p:cNvGrpSpPr/>
          <p:nvPr/>
        </p:nvGrpSpPr>
        <p:grpSpPr>
          <a:xfrm>
            <a:off x="644463" y="1698332"/>
            <a:ext cx="4357752" cy="3470420"/>
            <a:chOff x="644463" y="1698332"/>
            <a:chExt cx="4357752" cy="3470420"/>
          </a:xfrm>
        </p:grpSpPr>
        <p:sp>
          <p:nvSpPr>
            <p:cNvPr id="252" name="Google Shape;252;p38"/>
            <p:cNvSpPr/>
            <p:nvPr/>
          </p:nvSpPr>
          <p:spPr>
            <a:xfrm>
              <a:off x="644463" y="1698332"/>
              <a:ext cx="4357752"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38"/>
            <p:cNvSpPr/>
            <p:nvPr/>
          </p:nvSpPr>
          <p:spPr>
            <a:xfrm>
              <a:off x="644463" y="2274404"/>
              <a:ext cx="4357752"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8"/>
            <p:cNvSpPr/>
            <p:nvPr/>
          </p:nvSpPr>
          <p:spPr>
            <a:xfrm rot="10800000">
              <a:off x="2665346" y="4896349"/>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5" name="Google Shape;255;p38"/>
          <p:cNvSpPr/>
          <p:nvPr>
            <p:ph idx="2" type="pic"/>
          </p:nvPr>
        </p:nvSpPr>
        <p:spPr>
          <a:xfrm>
            <a:off x="5654676" y="0"/>
            <a:ext cx="3489324" cy="6858000"/>
          </a:xfrm>
          <a:prstGeom prst="rect">
            <a:avLst/>
          </a:prstGeom>
          <a:solidFill>
            <a:srgbClr val="FEFEFE"/>
          </a:solidFill>
          <a:ln>
            <a:noFill/>
          </a:ln>
        </p:spPr>
        <p:txBody>
          <a:bodyPr anchorCtr="0" anchor="t" bIns="45700" lIns="91425" spcFirstLastPara="1" rIns="91425" wrap="square" tIns="45700">
            <a:normAutofit/>
          </a:bodyPr>
          <a:lstStyle>
            <a:lvl1pPr lvl="0" marR="0" rtl="0" algn="ctr">
              <a:lnSpc>
                <a:spcPct val="120000"/>
              </a:lnSpc>
              <a:spcBef>
                <a:spcPts val="750"/>
              </a:spcBef>
              <a:spcAft>
                <a:spcPts val="0"/>
              </a:spcAft>
              <a:buClr>
                <a:schemeClr val="accent1"/>
              </a:buClr>
              <a:buSzPts val="2640"/>
              <a:buFont typeface="Noto Sans Symbols"/>
              <a:buNone/>
              <a:defRPr b="0" i="0" sz="2400" u="none" cap="none" strike="noStrike">
                <a:solidFill>
                  <a:schemeClr val="dk1"/>
                </a:solidFill>
                <a:latin typeface="Rockwell"/>
                <a:ea typeface="Rockwell"/>
                <a:cs typeface="Rockwell"/>
                <a:sym typeface="Rockwell"/>
              </a:defRPr>
            </a:lvl1pPr>
            <a:lvl2pPr lvl="1" marR="0" rtl="0" algn="l">
              <a:lnSpc>
                <a:spcPct val="120000"/>
              </a:lnSpc>
              <a:spcBef>
                <a:spcPts val="375"/>
              </a:spcBef>
              <a:spcAft>
                <a:spcPts val="0"/>
              </a:spcAft>
              <a:buClr>
                <a:schemeClr val="accent1"/>
              </a:buClr>
              <a:buSzPts val="2310"/>
              <a:buFont typeface="Noto Sans Symbols"/>
              <a:buNone/>
              <a:defRPr b="0" i="0" sz="2100" u="none" cap="none" strike="noStrike">
                <a:solidFill>
                  <a:schemeClr val="dk1"/>
                </a:solidFill>
                <a:latin typeface="Rockwell"/>
                <a:ea typeface="Rockwell"/>
                <a:cs typeface="Rockwell"/>
                <a:sym typeface="Rockwell"/>
              </a:defRPr>
            </a:lvl2pPr>
            <a:lvl3pPr lvl="2" marR="0" rtl="0" algn="l">
              <a:lnSpc>
                <a:spcPct val="120000"/>
              </a:lnSpc>
              <a:spcBef>
                <a:spcPts val="375"/>
              </a:spcBef>
              <a:spcAft>
                <a:spcPts val="0"/>
              </a:spcAft>
              <a:buClr>
                <a:schemeClr val="accent1"/>
              </a:buClr>
              <a:buSzPts val="1980"/>
              <a:buFont typeface="Noto Sans Symbols"/>
              <a:buNone/>
              <a:defRPr b="0" i="0" sz="1800" u="none" cap="none" strike="noStrike">
                <a:solidFill>
                  <a:schemeClr val="dk1"/>
                </a:solidFill>
                <a:latin typeface="Rockwell"/>
                <a:ea typeface="Rockwell"/>
                <a:cs typeface="Rockwell"/>
                <a:sym typeface="Rockwell"/>
              </a:defRPr>
            </a:lvl3pPr>
            <a:lvl4pPr lvl="3"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4pPr>
            <a:lvl5pPr lvl="4"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5pPr>
            <a:lvl6pPr lvl="5"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6pPr>
            <a:lvl7pPr lvl="6"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7pPr>
            <a:lvl8pPr lvl="7"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8pPr>
            <a:lvl9pPr lvl="8" marR="0" rtl="0" algn="l">
              <a:lnSpc>
                <a:spcPct val="120000"/>
              </a:lnSpc>
              <a:spcBef>
                <a:spcPts val="375"/>
              </a:spcBef>
              <a:spcAft>
                <a:spcPts val="0"/>
              </a:spcAft>
              <a:buClr>
                <a:schemeClr val="accent1"/>
              </a:buClr>
              <a:buSzPts val="1650"/>
              <a:buFont typeface="Noto Sans Symbols"/>
              <a:buNone/>
              <a:defRPr b="0" i="0" sz="1500" u="none" cap="none" strike="noStrike">
                <a:solidFill>
                  <a:schemeClr val="dk1"/>
                </a:solidFill>
                <a:latin typeface="Rockwell"/>
                <a:ea typeface="Rockwell"/>
                <a:cs typeface="Rockwell"/>
                <a:sym typeface="Rockwell"/>
              </a:defRPr>
            </a:lvl9pPr>
          </a:lstStyle>
          <a:p/>
        </p:txBody>
      </p:sp>
      <p:sp>
        <p:nvSpPr>
          <p:cNvPr id="256" name="Google Shape;256;p38"/>
          <p:cNvSpPr txBox="1"/>
          <p:nvPr>
            <p:ph type="title"/>
          </p:nvPr>
        </p:nvSpPr>
        <p:spPr>
          <a:xfrm>
            <a:off x="723585" y="2336402"/>
            <a:ext cx="4197666" cy="1265539"/>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3200"/>
              <a:buFont typeface="Calibri"/>
              <a:buNone/>
              <a:defRPr sz="32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7" name="Google Shape;257;p38"/>
          <p:cNvSpPr txBox="1"/>
          <p:nvPr>
            <p:ph idx="1" type="body"/>
          </p:nvPr>
        </p:nvSpPr>
        <p:spPr>
          <a:xfrm>
            <a:off x="722314" y="3601941"/>
            <a:ext cx="4199254" cy="1214535"/>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750"/>
              </a:spcBef>
              <a:spcAft>
                <a:spcPts val="0"/>
              </a:spcAft>
              <a:buSzPts val="1540"/>
              <a:buNone/>
              <a:defRPr sz="1400">
                <a:solidFill>
                  <a:srgbClr val="FFFEFF"/>
                </a:solidFill>
              </a:defRPr>
            </a:lvl1pPr>
            <a:lvl2pPr indent="-228600" lvl="1" marL="914400" algn="l">
              <a:lnSpc>
                <a:spcPct val="120000"/>
              </a:lnSpc>
              <a:spcBef>
                <a:spcPts val="375"/>
              </a:spcBef>
              <a:spcAft>
                <a:spcPts val="0"/>
              </a:spcAft>
              <a:buSzPts val="1155"/>
              <a:buNone/>
              <a:defRPr sz="1050"/>
            </a:lvl2pPr>
            <a:lvl3pPr indent="-228600" lvl="2" marL="1371600" algn="l">
              <a:lnSpc>
                <a:spcPct val="120000"/>
              </a:lnSpc>
              <a:spcBef>
                <a:spcPts val="375"/>
              </a:spcBef>
              <a:spcAft>
                <a:spcPts val="0"/>
              </a:spcAft>
              <a:buSzPts val="990"/>
              <a:buNone/>
              <a:defRPr sz="900"/>
            </a:lvl3pPr>
            <a:lvl4pPr indent="-228600" lvl="3" marL="1828800" algn="l">
              <a:lnSpc>
                <a:spcPct val="120000"/>
              </a:lnSpc>
              <a:spcBef>
                <a:spcPts val="375"/>
              </a:spcBef>
              <a:spcAft>
                <a:spcPts val="0"/>
              </a:spcAft>
              <a:buSzPts val="825"/>
              <a:buNone/>
              <a:defRPr sz="750"/>
            </a:lvl4pPr>
            <a:lvl5pPr indent="-228600" lvl="4" marL="2286000" algn="l">
              <a:lnSpc>
                <a:spcPct val="120000"/>
              </a:lnSpc>
              <a:spcBef>
                <a:spcPts val="375"/>
              </a:spcBef>
              <a:spcAft>
                <a:spcPts val="0"/>
              </a:spcAft>
              <a:buSzPts val="825"/>
              <a:buNone/>
              <a:defRPr sz="750"/>
            </a:lvl5pPr>
            <a:lvl6pPr indent="-228600" lvl="5" marL="2743200" algn="l">
              <a:lnSpc>
                <a:spcPct val="120000"/>
              </a:lnSpc>
              <a:spcBef>
                <a:spcPts val="375"/>
              </a:spcBef>
              <a:spcAft>
                <a:spcPts val="0"/>
              </a:spcAft>
              <a:buSzPts val="825"/>
              <a:buNone/>
              <a:defRPr sz="750"/>
            </a:lvl6pPr>
            <a:lvl7pPr indent="-228600" lvl="6" marL="3200400" algn="l">
              <a:lnSpc>
                <a:spcPct val="120000"/>
              </a:lnSpc>
              <a:spcBef>
                <a:spcPts val="375"/>
              </a:spcBef>
              <a:spcAft>
                <a:spcPts val="0"/>
              </a:spcAft>
              <a:buSzPts val="825"/>
              <a:buNone/>
              <a:defRPr sz="750"/>
            </a:lvl7pPr>
            <a:lvl8pPr indent="-228600" lvl="7" marL="3657600" algn="l">
              <a:lnSpc>
                <a:spcPct val="120000"/>
              </a:lnSpc>
              <a:spcBef>
                <a:spcPts val="375"/>
              </a:spcBef>
              <a:spcAft>
                <a:spcPts val="0"/>
              </a:spcAft>
              <a:buSzPts val="825"/>
              <a:buNone/>
              <a:defRPr sz="750"/>
            </a:lvl8pPr>
            <a:lvl9pPr indent="-228600" lvl="8" marL="4114800" algn="l">
              <a:lnSpc>
                <a:spcPct val="120000"/>
              </a:lnSpc>
              <a:spcBef>
                <a:spcPts val="375"/>
              </a:spcBef>
              <a:spcAft>
                <a:spcPts val="0"/>
              </a:spcAft>
              <a:buSzPts val="825"/>
              <a:buNone/>
              <a:defRPr sz="750"/>
            </a:lvl9pPr>
          </a:lstStyle>
          <a:p/>
        </p:txBody>
      </p:sp>
      <p:sp>
        <p:nvSpPr>
          <p:cNvPr id="258" name="Google Shape;258;p38"/>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9" name="Google Shape;259;p38"/>
          <p:cNvSpPr txBox="1"/>
          <p:nvPr>
            <p:ph idx="11" type="ftr"/>
          </p:nvPr>
        </p:nvSpPr>
        <p:spPr>
          <a:xfrm>
            <a:off x="640080" y="6227064"/>
            <a:ext cx="4358641"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0" name="Google Shape;260;p38"/>
          <p:cNvSpPr txBox="1"/>
          <p:nvPr>
            <p:ph idx="12" type="sldNum"/>
          </p:nvPr>
        </p:nvSpPr>
        <p:spPr>
          <a:xfrm>
            <a:off x="4315463" y="320040"/>
            <a:ext cx="6858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ph type="title"/>
          </p:nvPr>
        </p:nvSpPr>
        <p:spPr>
          <a:xfrm>
            <a:off x="725554" y="2349925"/>
            <a:ext cx="3112047" cy="2464952"/>
          </a:xfrm>
          <a:prstGeom prst="rect">
            <a:avLst/>
          </a:prstGeom>
          <a:noFill/>
          <a:ln>
            <a:noFill/>
          </a:ln>
        </p:spPr>
        <p:txBody>
          <a:bodyPr anchorCtr="0" anchor="ctr" bIns="228600" lIns="228600" spcFirstLastPara="1" rIns="228600" wrap="square" tIns="228600">
            <a:normAutofit/>
          </a:bodyPr>
          <a:lstStyle>
            <a:lvl1pPr lvl="0" marR="0" rtl="0" algn="ctr">
              <a:lnSpc>
                <a:spcPct val="85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9"/>
          <p:cNvSpPr txBox="1"/>
          <p:nvPr>
            <p:ph idx="1" type="body"/>
          </p:nvPr>
        </p:nvSpPr>
        <p:spPr>
          <a:xfrm>
            <a:off x="4415687" y="794719"/>
            <a:ext cx="4079089" cy="5257090"/>
          </a:xfrm>
          <a:prstGeom prst="rect">
            <a:avLst/>
          </a:prstGeom>
          <a:noFill/>
          <a:ln>
            <a:noFill/>
          </a:ln>
        </p:spPr>
        <p:txBody>
          <a:bodyPr anchorCtr="0" anchor="t" bIns="45700" lIns="91425" spcFirstLastPara="1" rIns="91425" wrap="square" tIns="45700">
            <a:normAutofit/>
          </a:bodyPr>
          <a:lstStyle>
            <a:lvl1pPr indent="-340360" lvl="0" marL="457200" marR="0" rtl="0" algn="l">
              <a:lnSpc>
                <a:spcPct val="120000"/>
              </a:lnSpc>
              <a:spcBef>
                <a:spcPts val="750"/>
              </a:spcBef>
              <a:spcAft>
                <a:spcPts val="0"/>
              </a:spcAft>
              <a:buClr>
                <a:schemeClr val="accent1"/>
              </a:buClr>
              <a:buSzPts val="1760"/>
              <a:buFont typeface="Noto Sans Symbols"/>
              <a:buChar char="▪"/>
              <a:defRPr b="0" i="0" sz="1600" u="none" cap="none" strike="noStrike">
                <a:solidFill>
                  <a:schemeClr val="dk1"/>
                </a:solidFill>
                <a:latin typeface="Rockwell"/>
                <a:ea typeface="Rockwell"/>
                <a:cs typeface="Rockwell"/>
                <a:sym typeface="Rockwell"/>
              </a:defRPr>
            </a:lvl1pPr>
            <a:lvl2pPr indent="-326390" lvl="1" marL="914400" marR="0" rtl="0" algn="l">
              <a:lnSpc>
                <a:spcPct val="120000"/>
              </a:lnSpc>
              <a:spcBef>
                <a:spcPts val="375"/>
              </a:spcBef>
              <a:spcAft>
                <a:spcPts val="0"/>
              </a:spcAft>
              <a:buClr>
                <a:schemeClr val="accent1"/>
              </a:buClr>
              <a:buSzPts val="1540"/>
              <a:buFont typeface="Noto Sans Symbols"/>
              <a:buChar char="▪"/>
              <a:defRPr b="0" i="0" sz="1400" u="none" cap="none" strike="noStrike">
                <a:solidFill>
                  <a:schemeClr val="dk1"/>
                </a:solidFill>
                <a:latin typeface="Rockwell"/>
                <a:ea typeface="Rockwell"/>
                <a:cs typeface="Rockwell"/>
                <a:sym typeface="Rockwell"/>
              </a:defRPr>
            </a:lvl2pPr>
            <a:lvl3pPr indent="-312419" lvl="2" marL="1371600" marR="0" rtl="0" algn="l">
              <a:lnSpc>
                <a:spcPct val="120000"/>
              </a:lnSpc>
              <a:spcBef>
                <a:spcPts val="375"/>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3pPr>
            <a:lvl4pPr indent="-312419" lvl="3" marL="1828800" marR="0" rtl="0" algn="l">
              <a:lnSpc>
                <a:spcPct val="120000"/>
              </a:lnSpc>
              <a:spcBef>
                <a:spcPts val="375"/>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4pPr>
            <a:lvl5pPr indent="-312420" lvl="4" marL="2286000" marR="0" rtl="0" algn="l">
              <a:lnSpc>
                <a:spcPct val="120000"/>
              </a:lnSpc>
              <a:spcBef>
                <a:spcPts val="375"/>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5pPr>
            <a:lvl6pPr indent="-291464" lvl="5" marL="2743200" marR="0" rtl="0" algn="l">
              <a:lnSpc>
                <a:spcPct val="120000"/>
              </a:lnSpc>
              <a:spcBef>
                <a:spcPts val="375"/>
              </a:spcBef>
              <a:spcAft>
                <a:spcPts val="0"/>
              </a:spcAft>
              <a:buClr>
                <a:schemeClr val="accent1"/>
              </a:buClr>
              <a:buSzPts val="990"/>
              <a:buFont typeface="Noto Sans Symbols"/>
              <a:buChar char="▪"/>
              <a:defRPr b="0" i="0" sz="900" u="none" cap="none" strike="noStrike">
                <a:solidFill>
                  <a:schemeClr val="dk1"/>
                </a:solidFill>
                <a:latin typeface="Rockwell"/>
                <a:ea typeface="Rockwell"/>
                <a:cs typeface="Rockwell"/>
                <a:sym typeface="Rockwell"/>
              </a:defRPr>
            </a:lvl6pPr>
            <a:lvl7pPr indent="-291464" lvl="6" marL="3200400" marR="0" rtl="0" algn="l">
              <a:lnSpc>
                <a:spcPct val="120000"/>
              </a:lnSpc>
              <a:spcBef>
                <a:spcPts val="375"/>
              </a:spcBef>
              <a:spcAft>
                <a:spcPts val="0"/>
              </a:spcAft>
              <a:buClr>
                <a:schemeClr val="accent1"/>
              </a:buClr>
              <a:buSzPts val="990"/>
              <a:buFont typeface="Noto Sans Symbols"/>
              <a:buChar char="▪"/>
              <a:defRPr b="0" i="0" sz="900" u="none" cap="none" strike="noStrike">
                <a:solidFill>
                  <a:schemeClr val="dk1"/>
                </a:solidFill>
                <a:latin typeface="Rockwell"/>
                <a:ea typeface="Rockwell"/>
                <a:cs typeface="Rockwell"/>
                <a:sym typeface="Rockwell"/>
              </a:defRPr>
            </a:lvl7pPr>
            <a:lvl8pPr indent="-291465" lvl="7" marL="3657600" marR="0" rtl="0" algn="l">
              <a:lnSpc>
                <a:spcPct val="120000"/>
              </a:lnSpc>
              <a:spcBef>
                <a:spcPts val="375"/>
              </a:spcBef>
              <a:spcAft>
                <a:spcPts val="0"/>
              </a:spcAft>
              <a:buClr>
                <a:schemeClr val="accent1"/>
              </a:buClr>
              <a:buSzPts val="990"/>
              <a:buFont typeface="Noto Sans Symbols"/>
              <a:buChar char="▪"/>
              <a:defRPr b="0" i="0" sz="900" u="none" cap="none" strike="noStrike">
                <a:solidFill>
                  <a:schemeClr val="dk1"/>
                </a:solidFill>
                <a:latin typeface="Rockwell"/>
                <a:ea typeface="Rockwell"/>
                <a:cs typeface="Rockwell"/>
                <a:sym typeface="Rockwell"/>
              </a:defRPr>
            </a:lvl8pPr>
            <a:lvl9pPr indent="-291465" lvl="8" marL="4114800" marR="0" rtl="0" algn="l">
              <a:lnSpc>
                <a:spcPct val="120000"/>
              </a:lnSpc>
              <a:spcBef>
                <a:spcPts val="375"/>
              </a:spcBef>
              <a:spcAft>
                <a:spcPts val="0"/>
              </a:spcAft>
              <a:buClr>
                <a:schemeClr val="accent1"/>
              </a:buClr>
              <a:buSzPts val="990"/>
              <a:buFont typeface="Noto Sans Symbols"/>
              <a:buChar char="▪"/>
              <a:defRPr b="0" i="0" sz="900" u="none" cap="none" strike="noStrike">
                <a:solidFill>
                  <a:schemeClr val="dk1"/>
                </a:solidFill>
                <a:latin typeface="Rockwell"/>
                <a:ea typeface="Rockwell"/>
                <a:cs typeface="Rockwell"/>
                <a:sym typeface="Rockwell"/>
              </a:defRPr>
            </a:lvl9pPr>
          </a:lstStyle>
          <a:p/>
        </p:txBody>
      </p:sp>
      <p:sp>
        <p:nvSpPr>
          <p:cNvPr id="12" name="Google Shape;12;p29"/>
          <p:cNvSpPr txBox="1"/>
          <p:nvPr>
            <p:ph idx="10" type="dt"/>
          </p:nvPr>
        </p:nvSpPr>
        <p:spPr>
          <a:xfrm>
            <a:off x="640080" y="320040"/>
            <a:ext cx="2743200"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3" name="Google Shape;13;p29"/>
          <p:cNvSpPr txBox="1"/>
          <p:nvPr>
            <p:ph idx="11" type="ftr"/>
          </p:nvPr>
        </p:nvSpPr>
        <p:spPr>
          <a:xfrm>
            <a:off x="640080" y="6227064"/>
            <a:ext cx="7854696" cy="32004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4" name="Google Shape;14;p29"/>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rgbClr val="888888"/>
                </a:solidFill>
                <a:latin typeface="Rockwell"/>
                <a:ea typeface="Rockwell"/>
                <a:cs typeface="Rockwell"/>
                <a:sym typeface="Rockwell"/>
              </a:defRPr>
            </a:lvl1pPr>
            <a:lvl2pPr indent="0" lvl="1" marL="0" marR="0" rtl="0" algn="r">
              <a:spcBef>
                <a:spcPts val="0"/>
              </a:spcBef>
              <a:buNone/>
              <a:defRPr b="0" i="0" sz="1000" u="none" cap="none" strike="noStrike">
                <a:solidFill>
                  <a:srgbClr val="888888"/>
                </a:solidFill>
                <a:latin typeface="Rockwell"/>
                <a:ea typeface="Rockwell"/>
                <a:cs typeface="Rockwell"/>
                <a:sym typeface="Rockwell"/>
              </a:defRPr>
            </a:lvl2pPr>
            <a:lvl3pPr indent="0" lvl="2" marL="0" marR="0" rtl="0" algn="r">
              <a:spcBef>
                <a:spcPts val="0"/>
              </a:spcBef>
              <a:buNone/>
              <a:defRPr b="0" i="0" sz="1000" u="none" cap="none" strike="noStrike">
                <a:solidFill>
                  <a:srgbClr val="888888"/>
                </a:solidFill>
                <a:latin typeface="Rockwell"/>
                <a:ea typeface="Rockwell"/>
                <a:cs typeface="Rockwell"/>
                <a:sym typeface="Rockwell"/>
              </a:defRPr>
            </a:lvl3pPr>
            <a:lvl4pPr indent="0" lvl="3" marL="0" marR="0" rtl="0" algn="r">
              <a:spcBef>
                <a:spcPts val="0"/>
              </a:spcBef>
              <a:buNone/>
              <a:defRPr b="0" i="0" sz="1000" u="none" cap="none" strike="noStrike">
                <a:solidFill>
                  <a:srgbClr val="888888"/>
                </a:solidFill>
                <a:latin typeface="Rockwell"/>
                <a:ea typeface="Rockwell"/>
                <a:cs typeface="Rockwell"/>
                <a:sym typeface="Rockwell"/>
              </a:defRPr>
            </a:lvl4pPr>
            <a:lvl5pPr indent="0" lvl="4" marL="0" marR="0" rtl="0" algn="r">
              <a:spcBef>
                <a:spcPts val="0"/>
              </a:spcBef>
              <a:buNone/>
              <a:defRPr b="0" i="0" sz="1000" u="none" cap="none" strike="noStrike">
                <a:solidFill>
                  <a:srgbClr val="888888"/>
                </a:solidFill>
                <a:latin typeface="Rockwell"/>
                <a:ea typeface="Rockwell"/>
                <a:cs typeface="Rockwell"/>
                <a:sym typeface="Rockwell"/>
              </a:defRPr>
            </a:lvl5pPr>
            <a:lvl6pPr indent="0" lvl="5" marL="0" marR="0" rtl="0" algn="r">
              <a:spcBef>
                <a:spcPts val="0"/>
              </a:spcBef>
              <a:buNone/>
              <a:defRPr b="0" i="0" sz="1000" u="none" cap="none" strike="noStrike">
                <a:solidFill>
                  <a:srgbClr val="888888"/>
                </a:solidFill>
                <a:latin typeface="Rockwell"/>
                <a:ea typeface="Rockwell"/>
                <a:cs typeface="Rockwell"/>
                <a:sym typeface="Rockwell"/>
              </a:defRPr>
            </a:lvl6pPr>
            <a:lvl7pPr indent="0" lvl="6" marL="0" marR="0" rtl="0" algn="r">
              <a:spcBef>
                <a:spcPts val="0"/>
              </a:spcBef>
              <a:buNone/>
              <a:defRPr b="0" i="0" sz="1000" u="none" cap="none" strike="noStrike">
                <a:solidFill>
                  <a:srgbClr val="888888"/>
                </a:solidFill>
                <a:latin typeface="Rockwell"/>
                <a:ea typeface="Rockwell"/>
                <a:cs typeface="Rockwell"/>
                <a:sym typeface="Rockwell"/>
              </a:defRPr>
            </a:lvl7pPr>
            <a:lvl8pPr indent="0" lvl="7" marL="0" marR="0" rtl="0" algn="r">
              <a:spcBef>
                <a:spcPts val="0"/>
              </a:spcBef>
              <a:buNone/>
              <a:defRPr b="0" i="0" sz="1000" u="none" cap="none" strike="noStrike">
                <a:solidFill>
                  <a:srgbClr val="888888"/>
                </a:solidFill>
                <a:latin typeface="Rockwell"/>
                <a:ea typeface="Rockwell"/>
                <a:cs typeface="Rockwell"/>
                <a:sym typeface="Rockwell"/>
              </a:defRPr>
            </a:lvl8pPr>
            <a:lvl9pPr indent="0" lvl="8" marL="0" marR="0" rtl="0" algn="r">
              <a:spcBef>
                <a:spcPts val="0"/>
              </a:spcBef>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29"/>
          <p:cNvPicPr preferRelativeResize="0"/>
          <p:nvPr/>
        </p:nvPicPr>
        <p:blipFill rotWithShape="1">
          <a:blip r:embed="rId1">
            <a:alphaModFix/>
          </a:blip>
          <a:srcRect b="0" l="0" r="0" t="0"/>
          <a:stretch/>
        </p:blipFill>
        <p:spPr>
          <a:xfrm>
            <a:off x="7309143" y="6266962"/>
            <a:ext cx="1659591" cy="46017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0.jpg"/><Relationship Id="rId4" Type="http://schemas.openxmlformats.org/officeDocument/2006/relationships/hyperlink" Target="http://ped220trackandfield.wikispaces.com/400m+relay+and+1600m+relay" TargetMode="External"/><Relationship Id="rId5" Type="http://schemas.openxmlformats.org/officeDocument/2006/relationships/hyperlink" Target="https://creativecommons.org/licenses/by-sa/3.0/" TargetMode="External"/><Relationship Id="rId6" Type="http://schemas.openxmlformats.org/officeDocument/2006/relationships/image" Target="../media/image1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4.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 Id="rId4" Type="http://schemas.openxmlformats.org/officeDocument/2006/relationships/image" Target="../media/image8.png"/><Relationship Id="rId5" Type="http://schemas.openxmlformats.org/officeDocument/2006/relationships/image" Target="../media/image15.png"/><Relationship Id="rId6" Type="http://schemas.openxmlformats.org/officeDocument/2006/relationships/image" Target="../media/image14.png"/><Relationship Id="rId7"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en.wikipedia.org/wiki/File:Zone_of_proximal_development.svg"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p1"/>
          <p:cNvSpPr txBox="1"/>
          <p:nvPr>
            <p:ph type="ctrTitle"/>
          </p:nvPr>
        </p:nvSpPr>
        <p:spPr>
          <a:xfrm>
            <a:off x="1962207" y="2061838"/>
            <a:ext cx="5219585" cy="1662475"/>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rgbClr val="FFFEFF"/>
              </a:buClr>
              <a:buSzPts val="2900"/>
              <a:buFont typeface="Arial"/>
              <a:buNone/>
            </a:pPr>
            <a:r>
              <a:rPr lang="en-US" sz="2900">
                <a:latin typeface="Arial"/>
                <a:ea typeface="Arial"/>
                <a:cs typeface="Arial"/>
                <a:sym typeface="Arial"/>
              </a:rPr>
              <a:t>Amazing TAs</a:t>
            </a:r>
            <a:br>
              <a:rPr lang="en-US" sz="2900">
                <a:latin typeface="Arial"/>
                <a:ea typeface="Arial"/>
                <a:cs typeface="Arial"/>
                <a:sym typeface="Arial"/>
              </a:rPr>
            </a:br>
            <a:r>
              <a:rPr lang="en-US" sz="2900">
                <a:latin typeface="Arial"/>
                <a:ea typeface="Arial"/>
                <a:cs typeface="Arial"/>
                <a:sym typeface="Arial"/>
              </a:rPr>
              <a:t>How to be the best Teaching Assistant</a:t>
            </a:r>
            <a:br>
              <a:rPr lang="en-US" sz="2900">
                <a:latin typeface="Arial"/>
                <a:ea typeface="Arial"/>
                <a:cs typeface="Arial"/>
                <a:sym typeface="Arial"/>
              </a:rPr>
            </a:br>
            <a:endParaRPr sz="2900">
              <a:latin typeface="Arial"/>
              <a:ea typeface="Arial"/>
              <a:cs typeface="Arial"/>
              <a:sym typeface="Arial"/>
            </a:endParaRPr>
          </a:p>
        </p:txBody>
      </p:sp>
      <p:sp>
        <p:nvSpPr>
          <p:cNvPr id="328" name="Google Shape;328;p1"/>
          <p:cNvSpPr/>
          <p:nvPr/>
        </p:nvSpPr>
        <p:spPr>
          <a:xfrm>
            <a:off x="-27603" y="3645024"/>
            <a:ext cx="9171603" cy="144016"/>
          </a:xfrm>
          <a:prstGeom prst="rect">
            <a:avLst/>
          </a:prstGeom>
          <a:solidFill>
            <a:srgbClr val="2C6F9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9" name="Shape 649"/>
        <p:cNvGrpSpPr/>
        <p:nvPr/>
      </p:nvGrpSpPr>
      <p:grpSpPr>
        <a:xfrm>
          <a:off x="0" y="0"/>
          <a:ext cx="0" cy="0"/>
          <a:chOff x="0" y="0"/>
          <a:chExt cx="0" cy="0"/>
        </a:xfrm>
      </p:grpSpPr>
      <p:sp>
        <p:nvSpPr>
          <p:cNvPr id="650" name="Google Shape;650;p10"/>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651" name="Google Shape;651;p10"/>
          <p:cNvGrpSpPr/>
          <p:nvPr/>
        </p:nvGrpSpPr>
        <p:grpSpPr>
          <a:xfrm>
            <a:off x="-313134" y="0"/>
            <a:ext cx="9438087" cy="6853238"/>
            <a:chOff x="-417513" y="0"/>
            <a:chExt cx="12584114" cy="6853238"/>
          </a:xfrm>
        </p:grpSpPr>
        <p:sp>
          <p:nvSpPr>
            <p:cNvPr id="652" name="Google Shape;652;p10"/>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653" name="Google Shape;653;p10"/>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10"/>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10"/>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10"/>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10"/>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10"/>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10"/>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10"/>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10"/>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10"/>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10"/>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10"/>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10"/>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10"/>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10"/>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10"/>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10"/>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10"/>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10"/>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10"/>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3" name="Google Shape;673;p10"/>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74" name="Google Shape;674;p10"/>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Scaffolding</a:t>
            </a:r>
            <a:endParaRPr/>
          </a:p>
        </p:txBody>
      </p:sp>
      <p:cxnSp>
        <p:nvCxnSpPr>
          <p:cNvPr id="675" name="Google Shape;675;p10"/>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676" name="Google Shape;676;p10"/>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760"/>
              <a:buNone/>
            </a:pPr>
            <a:r>
              <a:rPr lang="en-US"/>
              <a:t>There are 6 features of scaffolding </a:t>
            </a:r>
            <a:endParaRPr/>
          </a:p>
          <a:p>
            <a:pPr indent="-171450" lvl="0" marL="171450" rtl="0" algn="l">
              <a:lnSpc>
                <a:spcPct val="110000"/>
              </a:lnSpc>
              <a:spcBef>
                <a:spcPts val="750"/>
              </a:spcBef>
              <a:spcAft>
                <a:spcPts val="0"/>
              </a:spcAft>
              <a:buSzPts val="1760"/>
              <a:buChar char="▪"/>
            </a:pPr>
            <a:r>
              <a:rPr lang="en-US"/>
              <a:t>Gain and maintain the learners interest</a:t>
            </a:r>
            <a:endParaRPr/>
          </a:p>
          <a:p>
            <a:pPr indent="-171450" lvl="0" marL="171450" rtl="0" algn="l">
              <a:lnSpc>
                <a:spcPct val="110000"/>
              </a:lnSpc>
              <a:spcBef>
                <a:spcPts val="750"/>
              </a:spcBef>
              <a:spcAft>
                <a:spcPts val="0"/>
              </a:spcAft>
              <a:buSzPts val="1760"/>
              <a:buChar char="▪"/>
            </a:pPr>
            <a:r>
              <a:rPr lang="en-US"/>
              <a:t>Simplify the task, for example by breaking it down into stages</a:t>
            </a:r>
            <a:endParaRPr/>
          </a:p>
          <a:p>
            <a:pPr indent="-171450" lvl="0" marL="171450" rtl="0" algn="l">
              <a:lnSpc>
                <a:spcPct val="110000"/>
              </a:lnSpc>
              <a:spcBef>
                <a:spcPts val="750"/>
              </a:spcBef>
              <a:spcAft>
                <a:spcPts val="0"/>
              </a:spcAft>
              <a:buSzPts val="1760"/>
              <a:buChar char="▪"/>
            </a:pPr>
            <a:r>
              <a:rPr lang="en-US"/>
              <a:t>Control the child’s level of frustration</a:t>
            </a:r>
            <a:endParaRPr/>
          </a:p>
          <a:p>
            <a:pPr indent="-171450" lvl="0" marL="171450" rtl="0" algn="l">
              <a:lnSpc>
                <a:spcPct val="110000"/>
              </a:lnSpc>
              <a:spcBef>
                <a:spcPts val="750"/>
              </a:spcBef>
              <a:spcAft>
                <a:spcPts val="0"/>
              </a:spcAft>
              <a:buSzPts val="1760"/>
              <a:buChar char="▪"/>
            </a:pPr>
            <a:r>
              <a:rPr lang="en-US"/>
              <a:t>Point out key things to do and/or show the child alternate ways of doing parts of the task </a:t>
            </a:r>
            <a:endParaRPr/>
          </a:p>
          <a:p>
            <a:pPr indent="-171450" lvl="0" marL="171450" rtl="0" algn="l">
              <a:lnSpc>
                <a:spcPct val="110000"/>
              </a:lnSpc>
              <a:spcBef>
                <a:spcPts val="750"/>
              </a:spcBef>
              <a:spcAft>
                <a:spcPts val="0"/>
              </a:spcAft>
              <a:buSzPts val="1760"/>
              <a:buChar char="▪"/>
            </a:pPr>
            <a:r>
              <a:rPr lang="en-US"/>
              <a:t>Demonstrate the task </a:t>
            </a:r>
            <a:endParaRPr/>
          </a:p>
          <a:p>
            <a:pPr indent="-171450" lvl="0" marL="171450" rtl="0" algn="l">
              <a:lnSpc>
                <a:spcPct val="110000"/>
              </a:lnSpc>
              <a:spcBef>
                <a:spcPts val="750"/>
              </a:spcBef>
              <a:spcAft>
                <a:spcPts val="0"/>
              </a:spcAft>
              <a:buSzPts val="1760"/>
              <a:buChar char="▪"/>
            </a:pPr>
            <a:r>
              <a:rPr lang="en-US"/>
              <a:t>Keep child on-track by reminding them of their goal/learning objective</a:t>
            </a:r>
            <a:endParaRPr/>
          </a:p>
          <a:p>
            <a:pPr indent="0" lvl="0" marL="0" rtl="0" algn="l">
              <a:lnSpc>
                <a:spcPct val="110000"/>
              </a:lnSpc>
              <a:spcBef>
                <a:spcPts val="750"/>
              </a:spcBef>
              <a:spcAft>
                <a:spcPts val="0"/>
              </a:spcAft>
              <a:buSzPts val="176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0" name="Shape 680"/>
        <p:cNvGrpSpPr/>
        <p:nvPr/>
      </p:nvGrpSpPr>
      <p:grpSpPr>
        <a:xfrm>
          <a:off x="0" y="0"/>
          <a:ext cx="0" cy="0"/>
          <a:chOff x="0" y="0"/>
          <a:chExt cx="0" cy="0"/>
        </a:xfrm>
      </p:grpSpPr>
      <p:sp>
        <p:nvSpPr>
          <p:cNvPr id="681" name="Google Shape;681;p11"/>
          <p:cNvSpPr txBox="1"/>
          <p:nvPr>
            <p:ph type="title"/>
          </p:nvPr>
        </p:nvSpPr>
        <p:spPr>
          <a:xfrm>
            <a:off x="683568" y="710434"/>
            <a:ext cx="8229600" cy="1143000"/>
          </a:xfrm>
          <a:prstGeom prst="rect">
            <a:avLst/>
          </a:prstGeom>
          <a:noFill/>
          <a:ln>
            <a:noFill/>
          </a:ln>
        </p:spPr>
        <p:txBody>
          <a:bodyPr anchorCtr="0" anchor="ctr" bIns="228600" lIns="228600" spcFirstLastPara="1" rIns="228600" wrap="square" tIns="228600">
            <a:noAutofit/>
          </a:bodyPr>
          <a:lstStyle/>
          <a:p>
            <a:pPr indent="0" lvl="0" marL="0" rtl="0" algn="ctr">
              <a:lnSpc>
                <a:spcPct val="85000"/>
              </a:lnSpc>
              <a:spcBef>
                <a:spcPts val="0"/>
              </a:spcBef>
              <a:spcAft>
                <a:spcPts val="0"/>
              </a:spcAft>
              <a:buClr>
                <a:srgbClr val="FF0000"/>
              </a:buClr>
              <a:buSzPts val="2000"/>
              <a:buFont typeface="Calibri"/>
              <a:buNone/>
            </a:pPr>
            <a:r>
              <a:rPr lang="en-US" sz="2000">
                <a:solidFill>
                  <a:srgbClr val="FF0000"/>
                </a:solidFill>
              </a:rPr>
              <a:t>There are stages of progression within the scaffolding from high level of teaching assistant support from correcting to modelling, high order questioning and then prompting, requiring a low level of teaching assistant support until independence is obtained</a:t>
            </a:r>
            <a:r>
              <a:rPr lang="en-US" sz="2000"/>
              <a:t>. </a:t>
            </a:r>
            <a:br>
              <a:rPr lang="en-US" sz="2000"/>
            </a:br>
            <a:endParaRPr sz="2000"/>
          </a:p>
        </p:txBody>
      </p:sp>
      <p:pic>
        <p:nvPicPr>
          <p:cNvPr descr="Description: Description: pyramid.jpg" id="682" name="Google Shape;682;p11"/>
          <p:cNvPicPr preferRelativeResize="0"/>
          <p:nvPr/>
        </p:nvPicPr>
        <p:blipFill rotWithShape="1">
          <a:blip r:embed="rId3">
            <a:alphaModFix/>
          </a:blip>
          <a:srcRect b="0" l="0" r="0" t="0"/>
          <a:stretch/>
        </p:blipFill>
        <p:spPr>
          <a:xfrm>
            <a:off x="2440669" y="2663131"/>
            <a:ext cx="3659188" cy="2157413"/>
          </a:xfrm>
          <a:prstGeom prst="rect">
            <a:avLst/>
          </a:prstGeom>
          <a:noFill/>
          <a:ln>
            <a:noFill/>
          </a:ln>
        </p:spPr>
      </p:pic>
      <p:sp>
        <p:nvSpPr>
          <p:cNvPr id="683" name="Google Shape;683;p11"/>
          <p:cNvSpPr txBox="1"/>
          <p:nvPr/>
        </p:nvSpPr>
        <p:spPr>
          <a:xfrm>
            <a:off x="5229002" y="2632968"/>
            <a:ext cx="1943100" cy="469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Calibri"/>
              <a:buNone/>
            </a:pPr>
            <a:r>
              <a:rPr b="1" i="0" lang="en-US" sz="1100" u="none" cap="none" strike="noStrike">
                <a:solidFill>
                  <a:schemeClr val="dk1"/>
                </a:solidFill>
                <a:latin typeface="Calibri"/>
                <a:ea typeface="Calibri"/>
                <a:cs typeface="Calibri"/>
                <a:sym typeface="Calibri"/>
              </a:rPr>
              <a:t>Low TA support</a:t>
            </a:r>
            <a:r>
              <a:rPr b="0" i="0" lang="en-US" sz="1100" u="none" cap="none" strike="noStrike">
                <a:solidFill>
                  <a:schemeClr val="dk1"/>
                </a:solidFill>
                <a:latin typeface="Calibri"/>
                <a:ea typeface="Calibri"/>
                <a:cs typeface="Calibri"/>
                <a:sym typeface="Calibri"/>
              </a:rPr>
              <a:t>, increased pupil independence</a:t>
            </a:r>
            <a:endParaRPr b="0" i="0" sz="1800" u="none" cap="none" strike="noStrike">
              <a:solidFill>
                <a:schemeClr val="dk1"/>
              </a:solidFill>
              <a:latin typeface="Arial"/>
              <a:ea typeface="Arial"/>
              <a:cs typeface="Arial"/>
              <a:sym typeface="Arial"/>
            </a:endParaRPr>
          </a:p>
        </p:txBody>
      </p:sp>
      <p:sp>
        <p:nvSpPr>
          <p:cNvPr id="684" name="Google Shape;684;p11"/>
          <p:cNvSpPr txBox="1"/>
          <p:nvPr/>
        </p:nvSpPr>
        <p:spPr>
          <a:xfrm>
            <a:off x="5216302" y="4488756"/>
            <a:ext cx="1955800" cy="558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Calibri"/>
              <a:buNone/>
            </a:pPr>
            <a:r>
              <a:rPr b="1" i="0" lang="en-US" sz="1100" u="none" cap="none" strike="noStrike">
                <a:solidFill>
                  <a:schemeClr val="dk1"/>
                </a:solidFill>
                <a:latin typeface="Calibri"/>
                <a:ea typeface="Calibri"/>
                <a:cs typeface="Calibri"/>
                <a:sym typeface="Calibri"/>
              </a:rPr>
              <a:t>High TA support,</a:t>
            </a:r>
            <a:r>
              <a:rPr b="0" i="0" lang="en-US" sz="1100" u="none" cap="none" strike="noStrike">
                <a:solidFill>
                  <a:schemeClr val="dk1"/>
                </a:solidFill>
                <a:latin typeface="Calibri"/>
                <a:ea typeface="Calibri"/>
                <a:cs typeface="Calibri"/>
                <a:sym typeface="Calibri"/>
              </a:rPr>
              <a:t> low pupil independence</a:t>
            </a:r>
            <a:endParaRPr b="0" i="0" sz="1800" u="none" cap="none" strike="noStrike">
              <a:solidFill>
                <a:schemeClr val="dk1"/>
              </a:solidFill>
              <a:latin typeface="Arial"/>
              <a:ea typeface="Arial"/>
              <a:cs typeface="Arial"/>
              <a:sym typeface="Arial"/>
            </a:endParaRPr>
          </a:p>
        </p:txBody>
      </p:sp>
      <p:sp>
        <p:nvSpPr>
          <p:cNvPr id="685" name="Google Shape;685;p11"/>
          <p:cNvSpPr/>
          <p:nvPr/>
        </p:nvSpPr>
        <p:spPr>
          <a:xfrm>
            <a:off x="882427" y="2663131"/>
            <a:ext cx="1952625" cy="790575"/>
          </a:xfrm>
          <a:custGeom>
            <a:rect b="b" l="l" r="r" t="t"/>
            <a:pathLst>
              <a:path extrusionOk="0" h="120000" w="120000">
                <a:moveTo>
                  <a:pt x="0" y="0"/>
                </a:moveTo>
                <a:lnTo>
                  <a:pt x="120000" y="0"/>
                </a:lnTo>
                <a:lnTo>
                  <a:pt x="120000" y="120000"/>
                </a:lnTo>
                <a:lnTo>
                  <a:pt x="0" y="120000"/>
                </a:lnTo>
                <a:close/>
              </a:path>
              <a:path extrusionOk="0" fill="none" h="120000" w="120000">
                <a:moveTo>
                  <a:pt x="173850" y="174355"/>
                </a:moveTo>
                <a:lnTo>
                  <a:pt x="121644" y="40867"/>
                </a:lnTo>
              </a:path>
            </a:pathLst>
          </a:custGeom>
          <a:solidFill>
            <a:srgbClr val="FFFFFF"/>
          </a:solidFill>
          <a:ln cap="flat" cmpd="sng" w="25400">
            <a:solidFill>
              <a:srgbClr val="F7964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Help with recall, teaching assistants to give prompts</a:t>
            </a:r>
            <a:endParaRPr b="0" i="0" sz="1800" u="none" cap="none" strike="noStrike">
              <a:solidFill>
                <a:schemeClr val="dk1"/>
              </a:solidFill>
              <a:latin typeface="Arial"/>
              <a:ea typeface="Arial"/>
              <a:cs typeface="Arial"/>
              <a:sym typeface="Arial"/>
            </a:endParaRPr>
          </a:p>
        </p:txBody>
      </p:sp>
      <p:sp>
        <p:nvSpPr>
          <p:cNvPr id="686" name="Google Shape;686;p11"/>
          <p:cNvSpPr/>
          <p:nvPr/>
        </p:nvSpPr>
        <p:spPr>
          <a:xfrm>
            <a:off x="885602" y="3745806"/>
            <a:ext cx="1828800" cy="828675"/>
          </a:xfrm>
          <a:custGeom>
            <a:rect b="b" l="l" r="r" t="t"/>
            <a:pathLst>
              <a:path extrusionOk="0" h="120000" w="120000">
                <a:moveTo>
                  <a:pt x="0" y="0"/>
                </a:moveTo>
                <a:lnTo>
                  <a:pt x="120000" y="0"/>
                </a:lnTo>
                <a:lnTo>
                  <a:pt x="120000" y="120000"/>
                </a:lnTo>
                <a:lnTo>
                  <a:pt x="0" y="120000"/>
                </a:lnTo>
                <a:close/>
              </a:path>
              <a:path extrusionOk="0" fill="none" h="120000" w="120000">
                <a:moveTo>
                  <a:pt x="183400" y="68962"/>
                </a:moveTo>
                <a:lnTo>
                  <a:pt x="122372" y="44472"/>
                </a:lnTo>
              </a:path>
            </a:pathLst>
          </a:custGeom>
          <a:solidFill>
            <a:srgbClr val="FFFFFF"/>
          </a:solidFill>
          <a:ln cap="flat" cmpd="sng" w="25400">
            <a:solidFill>
              <a:srgbClr val="F7964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Cluing</a:t>
            </a:r>
            <a:endParaRPr b="0" i="0" sz="800" u="none" cap="none" strike="noStrike">
              <a:solidFill>
                <a:schemeClr val="dk1"/>
              </a:solidFill>
              <a:latin typeface="Rockwell"/>
              <a:ea typeface="Rockwell"/>
              <a:cs typeface="Rockwell"/>
              <a:sym typeface="Rockwell"/>
            </a:endParaRPr>
          </a:p>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Turn instructions into questions</a:t>
            </a:r>
            <a:endParaRPr b="0" i="0" sz="1800" u="none" cap="none" strike="noStrike">
              <a:solidFill>
                <a:schemeClr val="dk1"/>
              </a:solidFill>
              <a:latin typeface="Arial"/>
              <a:ea typeface="Arial"/>
              <a:cs typeface="Arial"/>
              <a:sym typeface="Arial"/>
            </a:endParaRPr>
          </a:p>
        </p:txBody>
      </p:sp>
      <p:sp>
        <p:nvSpPr>
          <p:cNvPr id="687" name="Google Shape;687;p11"/>
          <p:cNvSpPr/>
          <p:nvPr/>
        </p:nvSpPr>
        <p:spPr>
          <a:xfrm>
            <a:off x="879252" y="4609406"/>
            <a:ext cx="1952625" cy="568325"/>
          </a:xfrm>
          <a:custGeom>
            <a:rect b="b" l="l" r="r" t="t"/>
            <a:pathLst>
              <a:path extrusionOk="0" h="120000" w="120000">
                <a:moveTo>
                  <a:pt x="0" y="0"/>
                </a:moveTo>
                <a:lnTo>
                  <a:pt x="120000" y="0"/>
                </a:lnTo>
                <a:lnTo>
                  <a:pt x="120000" y="120000"/>
                </a:lnTo>
                <a:lnTo>
                  <a:pt x="0" y="120000"/>
                </a:lnTo>
                <a:close/>
              </a:path>
              <a:path extrusionOk="0" fill="none" h="120000" w="120000">
                <a:moveTo>
                  <a:pt x="177050" y="-58762"/>
                </a:moveTo>
                <a:lnTo>
                  <a:pt x="122372" y="44472"/>
                </a:lnTo>
              </a:path>
            </a:pathLst>
          </a:custGeom>
          <a:solidFill>
            <a:srgbClr val="FFFFFF"/>
          </a:solidFill>
          <a:ln cap="flat" cmpd="sng" w="25400">
            <a:solidFill>
              <a:srgbClr val="F7964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Demonstrate with a running commentary</a:t>
            </a:r>
            <a:endParaRPr b="0" i="0" sz="1800" u="none" cap="none" strike="noStrike">
              <a:solidFill>
                <a:schemeClr val="dk1"/>
              </a:solidFill>
              <a:latin typeface="Arial"/>
              <a:ea typeface="Arial"/>
              <a:cs typeface="Arial"/>
              <a:sym typeface="Arial"/>
            </a:endParaRPr>
          </a:p>
        </p:txBody>
      </p:sp>
      <p:sp>
        <p:nvSpPr>
          <p:cNvPr id="688" name="Google Shape;688;p11"/>
          <p:cNvSpPr/>
          <p:nvPr/>
        </p:nvSpPr>
        <p:spPr>
          <a:xfrm>
            <a:off x="888777" y="2175768"/>
            <a:ext cx="9144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689" name="Google Shape;689;p11"/>
          <p:cNvSpPr/>
          <p:nvPr/>
        </p:nvSpPr>
        <p:spPr>
          <a:xfrm>
            <a:off x="1345977" y="2632968"/>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Rockwel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Calibri"/>
              <a:buNone/>
            </a:pPr>
            <a:br>
              <a:rPr b="0" i="0" lang="en-US" sz="1100" u="none" cap="none" strike="noStrike">
                <a:solidFill>
                  <a:schemeClr val="dk1"/>
                </a:solidFill>
                <a:latin typeface="Calibri"/>
                <a:ea typeface="Calibri"/>
                <a:cs typeface="Calibri"/>
                <a:sym typeface="Calibri"/>
              </a:rPr>
            </a:br>
            <a:endParaRPr b="0" i="0" sz="800" u="none" cap="none" strike="noStrike">
              <a:solidFill>
                <a:schemeClr val="dk1"/>
              </a:solidFill>
              <a:latin typeface="Rockwell"/>
              <a:ea typeface="Rockwell"/>
              <a:cs typeface="Rockwell"/>
              <a:sym typeface="Rockwell"/>
            </a:endParaRPr>
          </a:p>
          <a:p>
            <a:pPr indent="0" lvl="0" marL="0" marR="0" rtl="0" algn="l">
              <a:lnSpc>
                <a:spcPct val="100000"/>
              </a:lnSpc>
              <a:spcBef>
                <a:spcPts val="0"/>
              </a:spcBef>
              <a:spcAft>
                <a:spcPts val="0"/>
              </a:spcAft>
              <a:buClr>
                <a:schemeClr val="dk1"/>
              </a:buClr>
              <a:buSzPts val="1800"/>
              <a:buFont typeface="Rockwell"/>
              <a:buNone/>
            </a:pPr>
            <a:r>
              <a:t/>
            </a:r>
            <a:endParaRPr b="0" i="0" sz="1800" u="none" cap="none" strike="noStrike">
              <a:solidFill>
                <a:schemeClr val="dk1"/>
              </a:solidFill>
              <a:latin typeface="Arial"/>
              <a:ea typeface="Arial"/>
              <a:cs typeface="Arial"/>
              <a:sym typeface="Arial"/>
            </a:endParaRPr>
          </a:p>
        </p:txBody>
      </p:sp>
      <p:sp>
        <p:nvSpPr>
          <p:cNvPr id="690" name="Google Shape;690;p11"/>
          <p:cNvSpPr/>
          <p:nvPr/>
        </p:nvSpPr>
        <p:spPr>
          <a:xfrm>
            <a:off x="1345977" y="2632968"/>
            <a:ext cx="9144000" cy="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94" name="Shape 694"/>
        <p:cNvGrpSpPr/>
        <p:nvPr/>
      </p:nvGrpSpPr>
      <p:grpSpPr>
        <a:xfrm>
          <a:off x="0" y="0"/>
          <a:ext cx="0" cy="0"/>
          <a:chOff x="0" y="0"/>
          <a:chExt cx="0" cy="0"/>
        </a:xfrm>
      </p:grpSpPr>
      <p:grpSp>
        <p:nvGrpSpPr>
          <p:cNvPr id="695" name="Google Shape;695;p12"/>
          <p:cNvGrpSpPr/>
          <p:nvPr/>
        </p:nvGrpSpPr>
        <p:grpSpPr>
          <a:xfrm>
            <a:off x="-313134" y="0"/>
            <a:ext cx="9438087" cy="6853238"/>
            <a:chOff x="-417513" y="0"/>
            <a:chExt cx="12584114" cy="6853238"/>
          </a:xfrm>
        </p:grpSpPr>
        <p:sp>
          <p:nvSpPr>
            <p:cNvPr id="696" name="Google Shape;696;p1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1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1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1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1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1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1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1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1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1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1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1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1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1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1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1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1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1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1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1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1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7" name="Google Shape;717;p12"/>
          <p:cNvGrpSpPr/>
          <p:nvPr/>
        </p:nvGrpSpPr>
        <p:grpSpPr>
          <a:xfrm>
            <a:off x="600108" y="1699589"/>
            <a:ext cx="2755857" cy="3470421"/>
            <a:chOff x="697883" y="1816768"/>
            <a:chExt cx="3674476" cy="3470421"/>
          </a:xfrm>
        </p:grpSpPr>
        <p:sp>
          <p:nvSpPr>
            <p:cNvPr id="718" name="Google Shape;718;p12"/>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719" name="Google Shape;719;p12"/>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12"/>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21" name="Google Shape;721;p12"/>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722" name="Google Shape;722;p12"/>
          <p:cNvGrpSpPr/>
          <p:nvPr/>
        </p:nvGrpSpPr>
        <p:grpSpPr>
          <a:xfrm>
            <a:off x="-313134" y="0"/>
            <a:ext cx="9438087" cy="6853238"/>
            <a:chOff x="-417513" y="0"/>
            <a:chExt cx="12584114" cy="6853238"/>
          </a:xfrm>
        </p:grpSpPr>
        <p:sp>
          <p:nvSpPr>
            <p:cNvPr id="723" name="Google Shape;723;p1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724" name="Google Shape;724;p1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1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1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1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1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1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1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1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1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1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1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1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1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1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1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1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1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1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1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1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44" name="Google Shape;744;p12"/>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45" name="Google Shape;745;p12"/>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Ways to scaffold</a:t>
            </a:r>
            <a:endParaRPr/>
          </a:p>
        </p:txBody>
      </p:sp>
      <p:cxnSp>
        <p:nvCxnSpPr>
          <p:cNvPr id="746" name="Google Shape;746;p12"/>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747" name="Google Shape;747;p12"/>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320"/>
              <a:buChar char="▪"/>
            </a:pPr>
            <a:r>
              <a:rPr lang="en-US" sz="1200"/>
              <a:t>offering a motivational context to pique student interest or curiosity in the subject at hand facilitating child engagement and participation</a:t>
            </a:r>
            <a:endParaRPr/>
          </a:p>
          <a:p>
            <a:pPr indent="-171450" lvl="0" marL="171450" rtl="0" algn="l">
              <a:lnSpc>
                <a:spcPct val="110000"/>
              </a:lnSpc>
              <a:spcBef>
                <a:spcPts val="750"/>
              </a:spcBef>
              <a:spcAft>
                <a:spcPts val="0"/>
              </a:spcAft>
              <a:buSzPts val="1320"/>
              <a:buChar char="▪"/>
            </a:pPr>
            <a:r>
              <a:rPr lang="en-US" sz="1200"/>
              <a:t>breaking a complex task into easier, more "doable" steps to facilitate student achievement</a:t>
            </a:r>
            <a:endParaRPr/>
          </a:p>
          <a:p>
            <a:pPr indent="-171450" lvl="0" marL="171450" rtl="0" algn="l">
              <a:lnSpc>
                <a:spcPct val="110000"/>
              </a:lnSpc>
              <a:spcBef>
                <a:spcPts val="750"/>
              </a:spcBef>
              <a:spcAft>
                <a:spcPts val="0"/>
              </a:spcAft>
              <a:buSzPts val="1320"/>
              <a:buChar char="▪"/>
            </a:pPr>
            <a:r>
              <a:rPr lang="en-US" sz="1200"/>
              <a:t>use visual aids and resources such as  work mats, key word prompts. </a:t>
            </a:r>
            <a:endParaRPr/>
          </a:p>
          <a:p>
            <a:pPr indent="-171450" lvl="0" marL="171450" rtl="0" algn="l">
              <a:lnSpc>
                <a:spcPct val="110000"/>
              </a:lnSpc>
              <a:spcBef>
                <a:spcPts val="750"/>
              </a:spcBef>
              <a:spcAft>
                <a:spcPts val="0"/>
              </a:spcAft>
              <a:buSzPts val="1320"/>
              <a:buChar char="▪"/>
            </a:pPr>
            <a:r>
              <a:rPr lang="en-US" sz="1200"/>
              <a:t>tap into prior knowledge by asking children to share their experiences, hunches and ideas </a:t>
            </a:r>
            <a:endParaRPr/>
          </a:p>
          <a:p>
            <a:pPr indent="-171450" lvl="0" marL="171450" rtl="0" algn="l">
              <a:lnSpc>
                <a:spcPct val="110000"/>
              </a:lnSpc>
              <a:spcBef>
                <a:spcPts val="750"/>
              </a:spcBef>
              <a:spcAft>
                <a:spcPts val="0"/>
              </a:spcAft>
              <a:buSzPts val="1320"/>
              <a:buChar char="▪"/>
            </a:pPr>
            <a:r>
              <a:rPr lang="en-US" sz="1200"/>
              <a:t>showing students an example of the desired outcome before they complete the task</a:t>
            </a:r>
            <a:endParaRPr/>
          </a:p>
          <a:p>
            <a:pPr indent="-171450" lvl="0" marL="171450" rtl="0" algn="l">
              <a:lnSpc>
                <a:spcPct val="110000"/>
              </a:lnSpc>
              <a:spcBef>
                <a:spcPts val="750"/>
              </a:spcBef>
              <a:spcAft>
                <a:spcPts val="0"/>
              </a:spcAft>
              <a:buSzPts val="1320"/>
              <a:buChar char="▪"/>
            </a:pPr>
            <a:r>
              <a:rPr lang="en-US" sz="1200"/>
              <a:t>modelling an activity for the students before they are asked to complete the same or similar activity</a:t>
            </a:r>
            <a:endParaRPr/>
          </a:p>
          <a:p>
            <a:pPr indent="-171450" lvl="0" marL="171450" rtl="0" algn="l">
              <a:lnSpc>
                <a:spcPct val="110000"/>
              </a:lnSpc>
              <a:spcBef>
                <a:spcPts val="750"/>
              </a:spcBef>
              <a:spcAft>
                <a:spcPts val="0"/>
              </a:spcAft>
              <a:buSzPts val="1320"/>
              <a:buChar char="▪"/>
            </a:pPr>
            <a:r>
              <a:rPr lang="en-US" sz="1200"/>
              <a:t>modelling the thought process for students through "think aloud" talk</a:t>
            </a:r>
            <a:endParaRPr/>
          </a:p>
          <a:p>
            <a:pPr indent="-171450" lvl="0" marL="171450" rtl="0" algn="l">
              <a:lnSpc>
                <a:spcPct val="110000"/>
              </a:lnSpc>
              <a:spcBef>
                <a:spcPts val="750"/>
              </a:spcBef>
              <a:spcAft>
                <a:spcPts val="0"/>
              </a:spcAft>
              <a:buSzPts val="1320"/>
              <a:buChar char="▪"/>
            </a:pPr>
            <a:r>
              <a:rPr lang="en-US" sz="1200"/>
              <a:t>using verbal cues to prompt student answers</a:t>
            </a:r>
            <a:endParaRPr/>
          </a:p>
          <a:p>
            <a:pPr indent="-87630" lvl="0" marL="171450" rtl="0" algn="l">
              <a:lnSpc>
                <a:spcPct val="110000"/>
              </a:lnSpc>
              <a:spcBef>
                <a:spcPts val="750"/>
              </a:spcBef>
              <a:spcAft>
                <a:spcPts val="0"/>
              </a:spcAft>
              <a:buSzPts val="1320"/>
              <a:buNone/>
            </a:pPr>
            <a:r>
              <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1" name="Shape 751"/>
        <p:cNvGrpSpPr/>
        <p:nvPr/>
      </p:nvGrpSpPr>
      <p:grpSpPr>
        <a:xfrm>
          <a:off x="0" y="0"/>
          <a:ext cx="0" cy="0"/>
          <a:chOff x="0" y="0"/>
          <a:chExt cx="0" cy="0"/>
        </a:xfrm>
      </p:grpSpPr>
      <p:grpSp>
        <p:nvGrpSpPr>
          <p:cNvPr id="752" name="Google Shape;752;p13"/>
          <p:cNvGrpSpPr/>
          <p:nvPr/>
        </p:nvGrpSpPr>
        <p:grpSpPr>
          <a:xfrm>
            <a:off x="-313134" y="0"/>
            <a:ext cx="9438087" cy="6853238"/>
            <a:chOff x="-417513" y="0"/>
            <a:chExt cx="12584114" cy="6853238"/>
          </a:xfrm>
        </p:grpSpPr>
        <p:sp>
          <p:nvSpPr>
            <p:cNvPr id="753" name="Google Shape;753;p1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1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1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1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1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1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1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1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1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1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1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1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1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1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1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1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1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1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1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1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1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74" name="Google Shape;774;p13"/>
          <p:cNvGrpSpPr/>
          <p:nvPr/>
        </p:nvGrpSpPr>
        <p:grpSpPr>
          <a:xfrm>
            <a:off x="600108" y="1699589"/>
            <a:ext cx="2755857" cy="3470421"/>
            <a:chOff x="697883" y="1816768"/>
            <a:chExt cx="3674476" cy="3470421"/>
          </a:xfrm>
        </p:grpSpPr>
        <p:sp>
          <p:nvSpPr>
            <p:cNvPr id="775" name="Google Shape;775;p13"/>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776" name="Google Shape;776;p13"/>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13"/>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8" name="Google Shape;778;p13"/>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779" name="Google Shape;779;p13"/>
          <p:cNvGrpSpPr/>
          <p:nvPr/>
        </p:nvGrpSpPr>
        <p:grpSpPr>
          <a:xfrm>
            <a:off x="-313134" y="0"/>
            <a:ext cx="9438087" cy="6853238"/>
            <a:chOff x="-417513" y="0"/>
            <a:chExt cx="12584114" cy="6853238"/>
          </a:xfrm>
        </p:grpSpPr>
        <p:sp>
          <p:nvSpPr>
            <p:cNvPr id="780" name="Google Shape;780;p1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781" name="Google Shape;781;p1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1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1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1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1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1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1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1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1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1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1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1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1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1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1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1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1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1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1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1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01" name="Google Shape;801;p13"/>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802" name="Google Shape;802;p13"/>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Ways to scaffold</a:t>
            </a:r>
            <a:endParaRPr/>
          </a:p>
        </p:txBody>
      </p:sp>
      <p:cxnSp>
        <p:nvCxnSpPr>
          <p:cNvPr id="803" name="Google Shape;803;p13"/>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804" name="Google Shape;804;p13"/>
          <p:cNvSpPr txBox="1"/>
          <p:nvPr>
            <p:ph idx="2"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100"/>
              <a:buChar char="▪"/>
            </a:pPr>
            <a:r>
              <a:rPr lang="en-US" sz="1000"/>
              <a:t>teaching children chants or mnemonic devices to ease memorization of key facts or procedures</a:t>
            </a:r>
            <a:endParaRPr/>
          </a:p>
          <a:p>
            <a:pPr indent="-171450" lvl="0" marL="171450" rtl="0" algn="l">
              <a:lnSpc>
                <a:spcPct val="110000"/>
              </a:lnSpc>
              <a:spcBef>
                <a:spcPts val="750"/>
              </a:spcBef>
              <a:spcAft>
                <a:spcPts val="0"/>
              </a:spcAft>
              <a:buSzPts val="1100"/>
              <a:buChar char="▪"/>
            </a:pPr>
            <a:r>
              <a:rPr lang="en-US" sz="1000"/>
              <a:t>displaying a historical timeline to offer a context for learning</a:t>
            </a:r>
            <a:endParaRPr/>
          </a:p>
          <a:p>
            <a:pPr indent="-171450" lvl="0" marL="171450" rtl="0" algn="l">
              <a:lnSpc>
                <a:spcPct val="110000"/>
              </a:lnSpc>
              <a:spcBef>
                <a:spcPts val="750"/>
              </a:spcBef>
              <a:spcAft>
                <a:spcPts val="0"/>
              </a:spcAft>
              <a:buSzPts val="1100"/>
              <a:buChar char="▪"/>
            </a:pPr>
            <a:r>
              <a:rPr lang="en-US" sz="1000"/>
              <a:t>using graphic organisers to offer a visual framework for assimilating new information</a:t>
            </a:r>
            <a:endParaRPr/>
          </a:p>
          <a:p>
            <a:pPr indent="-171450" lvl="0" marL="171450" rtl="0" algn="l">
              <a:lnSpc>
                <a:spcPct val="110000"/>
              </a:lnSpc>
              <a:spcBef>
                <a:spcPts val="750"/>
              </a:spcBef>
              <a:spcAft>
                <a:spcPts val="0"/>
              </a:spcAft>
              <a:buSzPts val="1100"/>
              <a:buChar char="▪"/>
            </a:pPr>
            <a:r>
              <a:rPr lang="en-US" sz="1000"/>
              <a:t>teaching key vocabulary terms before reading</a:t>
            </a:r>
            <a:endParaRPr/>
          </a:p>
          <a:p>
            <a:pPr indent="-171450" lvl="0" marL="171450" rtl="0" algn="l">
              <a:lnSpc>
                <a:spcPct val="110000"/>
              </a:lnSpc>
              <a:spcBef>
                <a:spcPts val="750"/>
              </a:spcBef>
              <a:spcAft>
                <a:spcPts val="0"/>
              </a:spcAft>
              <a:buSzPts val="1100"/>
              <a:buChar char="▪"/>
            </a:pPr>
            <a:r>
              <a:rPr lang="en-US" sz="1000"/>
              <a:t>guiding the children  in making predictions for what they expect will occur in a story, experiment, or other course of action</a:t>
            </a:r>
            <a:endParaRPr/>
          </a:p>
          <a:p>
            <a:pPr indent="-171450" lvl="0" marL="171450" rtl="0" algn="l">
              <a:lnSpc>
                <a:spcPct val="110000"/>
              </a:lnSpc>
              <a:spcBef>
                <a:spcPts val="750"/>
              </a:spcBef>
              <a:spcAft>
                <a:spcPts val="0"/>
              </a:spcAft>
              <a:buSzPts val="1100"/>
              <a:buChar char="▪"/>
            </a:pPr>
            <a:r>
              <a:rPr lang="en-US" sz="1000"/>
              <a:t>asking higher order questions while reading to encourage deeper investigation of concepts </a:t>
            </a:r>
            <a:endParaRPr/>
          </a:p>
          <a:p>
            <a:pPr indent="-171450" lvl="0" marL="171450" rtl="0" algn="l">
              <a:lnSpc>
                <a:spcPct val="110000"/>
              </a:lnSpc>
              <a:spcBef>
                <a:spcPts val="750"/>
              </a:spcBef>
              <a:spcAft>
                <a:spcPts val="0"/>
              </a:spcAft>
              <a:buSzPts val="1100"/>
              <a:buChar char="▪"/>
            </a:pPr>
            <a:r>
              <a:rPr lang="en-US" sz="1000"/>
              <a:t>offering hints or partial solutions to problems</a:t>
            </a:r>
            <a:endParaRPr/>
          </a:p>
          <a:p>
            <a:pPr indent="-171450" lvl="0" marL="171450" rtl="0" algn="l">
              <a:lnSpc>
                <a:spcPct val="110000"/>
              </a:lnSpc>
              <a:spcBef>
                <a:spcPts val="750"/>
              </a:spcBef>
              <a:spcAft>
                <a:spcPts val="0"/>
              </a:spcAft>
              <a:buSzPts val="1100"/>
              <a:buChar char="▪"/>
            </a:pPr>
            <a:r>
              <a:rPr lang="en-US" sz="1000"/>
              <a:t>suggesting possible strategies for the students to use during independent practice</a:t>
            </a:r>
            <a:endParaRPr/>
          </a:p>
          <a:p>
            <a:pPr indent="-171450" lvl="0" marL="171450" rtl="0" algn="l">
              <a:lnSpc>
                <a:spcPct val="110000"/>
              </a:lnSpc>
              <a:spcBef>
                <a:spcPts val="750"/>
              </a:spcBef>
              <a:spcAft>
                <a:spcPts val="0"/>
              </a:spcAft>
              <a:buSzPts val="1100"/>
              <a:buChar char="▪"/>
            </a:pPr>
            <a:r>
              <a:rPr lang="en-US" sz="1000"/>
              <a:t>Give pupils time to talk to each other and to the teaching assistant. Use ‘think, pair, share’ techniques. Pause, ask a question, pause and review to enable the child(ren) to process the information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09" name="Shape 809"/>
        <p:cNvGrpSpPr/>
        <p:nvPr/>
      </p:nvGrpSpPr>
      <p:grpSpPr>
        <a:xfrm>
          <a:off x="0" y="0"/>
          <a:ext cx="0" cy="0"/>
          <a:chOff x="0" y="0"/>
          <a:chExt cx="0" cy="0"/>
        </a:xfrm>
      </p:grpSpPr>
      <p:sp>
        <p:nvSpPr>
          <p:cNvPr id="810" name="Google Shape;810;p14"/>
          <p:cNvSpPr txBox="1"/>
          <p:nvPr>
            <p:ph type="title"/>
          </p:nvPr>
        </p:nvSpPr>
        <p:spPr>
          <a:xfrm>
            <a:off x="725554" y="2349924"/>
            <a:ext cx="3112048" cy="246495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rgbClr val="FFFEFF"/>
              </a:buClr>
              <a:buSzPts val="3200"/>
              <a:buFont typeface="Arial"/>
              <a:buNone/>
            </a:pPr>
            <a:r>
              <a:rPr lang="en-US">
                <a:latin typeface="Arial"/>
                <a:ea typeface="Arial"/>
                <a:cs typeface="Arial"/>
                <a:sym typeface="Arial"/>
              </a:rPr>
              <a:t>Supporting Techniques…</a:t>
            </a:r>
            <a:endParaRPr/>
          </a:p>
        </p:txBody>
      </p:sp>
      <p:grpSp>
        <p:nvGrpSpPr>
          <p:cNvPr id="811" name="Google Shape;811;p14"/>
          <p:cNvGrpSpPr/>
          <p:nvPr/>
        </p:nvGrpSpPr>
        <p:grpSpPr>
          <a:xfrm>
            <a:off x="948277" y="1825625"/>
            <a:ext cx="7247445" cy="4348467"/>
            <a:chOff x="319627" y="0"/>
            <a:chExt cx="7247445" cy="4348467"/>
          </a:xfrm>
        </p:grpSpPr>
        <p:sp>
          <p:nvSpPr>
            <p:cNvPr id="812" name="Google Shape;812;p14"/>
            <p:cNvSpPr/>
            <p:nvPr/>
          </p:nvSpPr>
          <p:spPr>
            <a:xfrm>
              <a:off x="319627" y="0"/>
              <a:ext cx="7247445" cy="4348467"/>
            </a:xfrm>
            <a:prstGeom prst="rect">
              <a:avLst/>
            </a:prstGeom>
            <a:gradFill>
              <a:gsLst>
                <a:gs pos="0">
                  <a:srgbClr val="E0E7C2">
                    <a:alpha val="60000"/>
                  </a:srgbClr>
                </a:gs>
                <a:gs pos="100000">
                  <a:srgbClr val="C5D284">
                    <a:alpha val="91764"/>
                  </a:srgbClr>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14"/>
            <p:cNvSpPr txBox="1"/>
            <p:nvPr/>
          </p:nvSpPr>
          <p:spPr>
            <a:xfrm>
              <a:off x="319627" y="0"/>
              <a:ext cx="7247445" cy="4348467"/>
            </a:xfrm>
            <a:prstGeom prst="rect">
              <a:avLst/>
            </a:prstGeom>
            <a:noFill/>
            <a:ln>
              <a:noFill/>
            </a:ln>
          </p:spPr>
          <p:txBody>
            <a:bodyPr anchorCtr="0" anchor="t" bIns="372750" lIns="355125" spcFirstLastPara="1" rIns="355125" wrap="square" tIns="372750">
              <a:noAutofit/>
            </a:bodyPr>
            <a:lstStyle/>
            <a:p>
              <a:pPr indent="0" lvl="0" marL="0" marR="0" rtl="0" algn="l">
                <a:lnSpc>
                  <a:spcPct val="90000"/>
                </a:lnSpc>
                <a:spcBef>
                  <a:spcPts val="0"/>
                </a:spcBef>
                <a:spcAft>
                  <a:spcPts val="0"/>
                </a:spcAft>
                <a:buClr>
                  <a:schemeClr val="dk1"/>
                </a:buClr>
                <a:buSzPts val="3800"/>
                <a:buFont typeface="Arial"/>
                <a:buNone/>
              </a:pPr>
              <a:r>
                <a:rPr lang="en-US" sz="3800">
                  <a:solidFill>
                    <a:schemeClr val="dk1"/>
                  </a:solidFill>
                  <a:latin typeface="Arial"/>
                  <a:ea typeface="Arial"/>
                  <a:cs typeface="Arial"/>
                  <a:sym typeface="Arial"/>
                </a:rPr>
                <a:t>Supporting learning by:</a:t>
              </a:r>
              <a:endParaRPr/>
            </a:p>
            <a:p>
              <a:pPr indent="-285750" lvl="1" marL="285750" marR="0" rtl="0" algn="l">
                <a:lnSpc>
                  <a:spcPct val="90000"/>
                </a:lnSpc>
                <a:spcBef>
                  <a:spcPts val="133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Relaying</a:t>
              </a:r>
              <a:endParaRPr b="0" i="0" sz="3000" u="none" cap="none" strike="noStrike">
                <a:solidFill>
                  <a:schemeClr val="dk1"/>
                </a:solidFill>
                <a:latin typeface="Arial"/>
                <a:ea typeface="Arial"/>
                <a:cs typeface="Arial"/>
                <a:sym typeface="Arial"/>
              </a:endParaRPr>
            </a:p>
            <a:p>
              <a:pPr indent="-285750" lvl="1" marL="285750" marR="0" rtl="0" algn="l">
                <a:lnSpc>
                  <a:spcPct val="90000"/>
                </a:lnSpc>
                <a:spcBef>
                  <a:spcPts val="45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Zoning</a:t>
              </a:r>
              <a:endParaRPr b="0" i="0" sz="3000" u="none" cap="none" strike="noStrike">
                <a:solidFill>
                  <a:schemeClr val="dk1"/>
                </a:solidFill>
                <a:latin typeface="Arial"/>
                <a:ea typeface="Arial"/>
                <a:cs typeface="Arial"/>
                <a:sym typeface="Arial"/>
              </a:endParaRPr>
            </a:p>
            <a:p>
              <a:pPr indent="-285750" lvl="1" marL="285750" marR="0" rtl="0" algn="l">
                <a:lnSpc>
                  <a:spcPct val="90000"/>
                </a:lnSpc>
                <a:spcBef>
                  <a:spcPts val="45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Coaching</a:t>
              </a:r>
              <a:endParaRPr b="0" i="0" sz="3000" u="none" cap="none" strike="noStrike">
                <a:solidFill>
                  <a:schemeClr val="dk1"/>
                </a:solidFill>
                <a:latin typeface="Arial"/>
                <a:ea typeface="Arial"/>
                <a:cs typeface="Arial"/>
                <a:sym typeface="Arial"/>
              </a:endParaRPr>
            </a:p>
            <a:p>
              <a:pPr indent="-285750" lvl="1" marL="285750" marR="0" rtl="0" algn="l">
                <a:lnSpc>
                  <a:spcPct val="90000"/>
                </a:lnSpc>
                <a:spcBef>
                  <a:spcPts val="45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Facilitating</a:t>
              </a:r>
              <a:endParaRPr b="0" i="0" sz="3000" u="none" cap="none" strike="noStrike">
                <a:solidFill>
                  <a:schemeClr val="dk1"/>
                </a:solidFill>
                <a:latin typeface="Arial"/>
                <a:ea typeface="Arial"/>
                <a:cs typeface="Arial"/>
                <a:sym typeface="Arial"/>
              </a:endParaRPr>
            </a:p>
            <a:p>
              <a:pPr indent="-285750" lvl="1" marL="285750" marR="0" rtl="0" algn="l">
                <a:lnSpc>
                  <a:spcPct val="90000"/>
                </a:lnSpc>
                <a:spcBef>
                  <a:spcPts val="45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Supervising</a:t>
              </a:r>
              <a:endParaRPr b="0" i="0" sz="3000" u="none" cap="none" strike="noStrike">
                <a:solidFill>
                  <a:schemeClr val="dk1"/>
                </a:solidFill>
                <a:latin typeface="Arial"/>
                <a:ea typeface="Arial"/>
                <a:cs typeface="Arial"/>
                <a:sym typeface="Arial"/>
              </a:endParaRPr>
            </a:p>
            <a:p>
              <a:pPr indent="-285750" lvl="1" marL="285750" marR="0" rtl="0" algn="l">
                <a:lnSpc>
                  <a:spcPct val="90000"/>
                </a:lnSpc>
                <a:spcBef>
                  <a:spcPts val="450"/>
                </a:spcBef>
                <a:spcAft>
                  <a:spcPts val="0"/>
                </a:spcAft>
                <a:buClr>
                  <a:schemeClr val="dk1"/>
                </a:buClr>
                <a:buSzPts val="3000"/>
                <a:buFont typeface="Arial"/>
                <a:buChar char="•"/>
              </a:pPr>
              <a:r>
                <a:rPr b="1" i="1" lang="en-US" sz="3000" u="none" cap="none" strike="noStrike">
                  <a:solidFill>
                    <a:schemeClr val="dk1"/>
                  </a:solidFill>
                  <a:latin typeface="Arial"/>
                  <a:ea typeface="Arial"/>
                  <a:cs typeface="Arial"/>
                  <a:sym typeface="Arial"/>
                </a:rPr>
                <a:t>Safeguarding</a:t>
              </a:r>
              <a:endParaRPr b="0" i="0" sz="3000" u="none" cap="none" strike="noStrike">
                <a:solidFill>
                  <a:schemeClr val="dk1"/>
                </a:solidFill>
                <a:latin typeface="Arial"/>
                <a:ea typeface="Arial"/>
                <a:cs typeface="Arial"/>
                <a:sym typeface="Arial"/>
              </a:endParaRPr>
            </a:p>
          </p:txBody>
        </p:sp>
      </p:grpSp>
      <p:sp>
        <p:nvSpPr>
          <p:cNvPr id="814" name="Google Shape;814;p14"/>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18" name="Shape 818"/>
        <p:cNvGrpSpPr/>
        <p:nvPr/>
      </p:nvGrpSpPr>
      <p:grpSpPr>
        <a:xfrm>
          <a:off x="0" y="0"/>
          <a:ext cx="0" cy="0"/>
          <a:chOff x="0" y="0"/>
          <a:chExt cx="0" cy="0"/>
        </a:xfrm>
      </p:grpSpPr>
      <p:grpSp>
        <p:nvGrpSpPr>
          <p:cNvPr id="819" name="Google Shape;819;p15"/>
          <p:cNvGrpSpPr/>
          <p:nvPr/>
        </p:nvGrpSpPr>
        <p:grpSpPr>
          <a:xfrm>
            <a:off x="-313134" y="0"/>
            <a:ext cx="9438087" cy="6853238"/>
            <a:chOff x="-417513" y="0"/>
            <a:chExt cx="12584114" cy="6853238"/>
          </a:xfrm>
        </p:grpSpPr>
        <p:sp>
          <p:nvSpPr>
            <p:cNvPr id="820" name="Google Shape;820;p15"/>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15"/>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15"/>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15"/>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15"/>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15"/>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15"/>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15"/>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15"/>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15"/>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15"/>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15"/>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15"/>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15"/>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15"/>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15"/>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15"/>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15"/>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15"/>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15"/>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15"/>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1" name="Google Shape;841;p15"/>
          <p:cNvGrpSpPr/>
          <p:nvPr/>
        </p:nvGrpSpPr>
        <p:grpSpPr>
          <a:xfrm>
            <a:off x="600108" y="1699589"/>
            <a:ext cx="2755857" cy="3470421"/>
            <a:chOff x="697883" y="1816768"/>
            <a:chExt cx="3674476" cy="3470421"/>
          </a:xfrm>
        </p:grpSpPr>
        <p:sp>
          <p:nvSpPr>
            <p:cNvPr id="842" name="Google Shape;842;p15"/>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843" name="Google Shape;843;p15"/>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15"/>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5" name="Google Shape;845;p15"/>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846" name="Google Shape;846;p15"/>
          <p:cNvGrpSpPr/>
          <p:nvPr/>
        </p:nvGrpSpPr>
        <p:grpSpPr>
          <a:xfrm>
            <a:off x="-313134" y="0"/>
            <a:ext cx="9438087" cy="6853238"/>
            <a:chOff x="-417513" y="0"/>
            <a:chExt cx="12584114" cy="6853238"/>
          </a:xfrm>
        </p:grpSpPr>
        <p:sp>
          <p:nvSpPr>
            <p:cNvPr id="847" name="Google Shape;847;p15"/>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848" name="Google Shape;848;p15"/>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15"/>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15"/>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15"/>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15"/>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15"/>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15"/>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15"/>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15"/>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15"/>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15"/>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15"/>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15"/>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15"/>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15"/>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15"/>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15"/>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15"/>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15"/>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15"/>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8" name="Google Shape;868;p15"/>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869" name="Google Shape;869;p15"/>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Supporting Techniques…</a:t>
            </a:r>
            <a:endParaRPr/>
          </a:p>
        </p:txBody>
      </p:sp>
      <p:cxnSp>
        <p:nvCxnSpPr>
          <p:cNvPr id="870" name="Google Shape;870;p15"/>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871" name="Google Shape;871;p15"/>
          <p:cNvSpPr txBox="1"/>
          <p:nvPr>
            <p:ph idx="1" type="body"/>
          </p:nvPr>
        </p:nvSpPr>
        <p:spPr>
          <a:xfrm>
            <a:off x="3737372" y="960119"/>
            <a:ext cx="5002599" cy="4729481"/>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100"/>
              <a:buChar char="▪"/>
            </a:pPr>
            <a:r>
              <a:rPr lang="en-US" sz="1000"/>
              <a:t>In-class support staff do not always permanently attach themselves to a student, instead adopting one or more of the following models (with agreement of teaching staff and/or after discussion in planning process): </a:t>
            </a:r>
            <a:endParaRPr/>
          </a:p>
          <a:p>
            <a:pPr indent="69850" lvl="0" marL="0" rtl="0" algn="l">
              <a:lnSpc>
                <a:spcPct val="110000"/>
              </a:lnSpc>
              <a:spcBef>
                <a:spcPts val="750"/>
              </a:spcBef>
              <a:spcAft>
                <a:spcPts val="0"/>
              </a:spcAft>
              <a:buSzPts val="1100"/>
              <a:buNone/>
            </a:pPr>
            <a:r>
              <a:t/>
            </a:r>
            <a:endParaRPr sz="1000"/>
          </a:p>
          <a:p>
            <a:pPr indent="-171450" lvl="0" marL="171450" rtl="0" algn="l">
              <a:lnSpc>
                <a:spcPct val="110000"/>
              </a:lnSpc>
              <a:spcBef>
                <a:spcPts val="750"/>
              </a:spcBef>
              <a:spcAft>
                <a:spcPts val="0"/>
              </a:spcAft>
              <a:buSzPts val="1100"/>
              <a:buChar char="▪"/>
            </a:pPr>
            <a:r>
              <a:rPr lang="en-US" sz="1000"/>
              <a:t> </a:t>
            </a:r>
            <a:r>
              <a:rPr b="1" i="1" lang="en-US" sz="1000"/>
              <a:t>Relaying</a:t>
            </a:r>
            <a:r>
              <a:rPr i="1" lang="en-US" sz="1000"/>
              <a:t> </a:t>
            </a:r>
            <a:r>
              <a:rPr lang="en-US" sz="1000"/>
              <a:t>–move periodically between students identified as being priorities for support due to additional needs. </a:t>
            </a:r>
            <a:endParaRPr/>
          </a:p>
          <a:p>
            <a:pPr indent="-171450" lvl="0" marL="171450" rtl="0" algn="l">
              <a:lnSpc>
                <a:spcPct val="110000"/>
              </a:lnSpc>
              <a:spcBef>
                <a:spcPts val="750"/>
              </a:spcBef>
              <a:spcAft>
                <a:spcPts val="0"/>
              </a:spcAft>
              <a:buSzPts val="1100"/>
              <a:buChar char="▪"/>
            </a:pPr>
            <a:r>
              <a:rPr b="1" i="1" lang="en-US" sz="1000"/>
              <a:t>Zoning</a:t>
            </a:r>
            <a:r>
              <a:rPr i="1" lang="en-US" sz="1000"/>
              <a:t> </a:t>
            </a:r>
            <a:r>
              <a:rPr lang="en-US" sz="1000"/>
              <a:t>–locate yourself near a group of students with additional needs, monitoring and providing input when necessary. </a:t>
            </a:r>
            <a:endParaRPr/>
          </a:p>
          <a:p>
            <a:pPr indent="-171450" lvl="0" marL="171450" rtl="0" algn="l">
              <a:lnSpc>
                <a:spcPct val="110000"/>
              </a:lnSpc>
              <a:spcBef>
                <a:spcPts val="750"/>
              </a:spcBef>
              <a:spcAft>
                <a:spcPts val="0"/>
              </a:spcAft>
              <a:buSzPts val="1100"/>
              <a:buChar char="▪"/>
            </a:pPr>
            <a:r>
              <a:rPr b="1" i="1" lang="en-US" sz="1000"/>
              <a:t>Coaching </a:t>
            </a:r>
            <a:r>
              <a:rPr lang="en-US" sz="1000"/>
              <a:t>–temporarily assign yourself  to an individual or small group of students to guide them through a task that may prove particularly difficult (such as an extended writing or reading task when there are literacy difficulties).2 </a:t>
            </a:r>
            <a:endParaRPr/>
          </a:p>
          <a:p>
            <a:pPr indent="-171450" lvl="0" marL="171450" rtl="0" algn="l">
              <a:lnSpc>
                <a:spcPct val="110000"/>
              </a:lnSpc>
              <a:spcBef>
                <a:spcPts val="750"/>
              </a:spcBef>
              <a:spcAft>
                <a:spcPts val="0"/>
              </a:spcAft>
              <a:buSzPts val="1100"/>
              <a:buChar char="▪"/>
            </a:pPr>
            <a:r>
              <a:rPr b="1" i="1" lang="en-US" sz="1000"/>
              <a:t>Facilitating</a:t>
            </a:r>
            <a:r>
              <a:rPr i="1" lang="en-US" sz="1000"/>
              <a:t> </a:t>
            </a:r>
            <a:r>
              <a:rPr lang="en-US" sz="1000"/>
              <a:t>–staff provide ‘drop-in support’ by setting up assistive technology or other specialised equipment in the classroom, adapting resources, helping a student organise coursework / homework etc. </a:t>
            </a:r>
            <a:endParaRPr/>
          </a:p>
          <a:p>
            <a:pPr indent="-171450" lvl="0" marL="171450" rtl="0" algn="l">
              <a:lnSpc>
                <a:spcPct val="110000"/>
              </a:lnSpc>
              <a:spcBef>
                <a:spcPts val="750"/>
              </a:spcBef>
              <a:spcAft>
                <a:spcPts val="0"/>
              </a:spcAft>
              <a:buSzPts val="1100"/>
              <a:buChar char="▪"/>
            </a:pPr>
            <a:r>
              <a:rPr b="1" i="1" lang="en-US" sz="1000"/>
              <a:t>Supervising </a:t>
            </a:r>
            <a:r>
              <a:rPr b="1" lang="en-US" sz="1000"/>
              <a:t>–</a:t>
            </a:r>
            <a:r>
              <a:rPr lang="en-US" sz="1000"/>
              <a:t>oversee the higher-ability / independent learners </a:t>
            </a:r>
            <a:endParaRPr/>
          </a:p>
          <a:p>
            <a:pPr indent="-171450" lvl="0" marL="171450" rtl="0" algn="l">
              <a:lnSpc>
                <a:spcPct val="110000"/>
              </a:lnSpc>
              <a:spcBef>
                <a:spcPts val="750"/>
              </a:spcBef>
              <a:spcAft>
                <a:spcPts val="0"/>
              </a:spcAft>
              <a:buSzPts val="1100"/>
              <a:buChar char="▪"/>
            </a:pPr>
            <a:r>
              <a:rPr b="1" i="1" lang="en-US" sz="1000"/>
              <a:t>Safeguarding </a:t>
            </a:r>
            <a:r>
              <a:rPr lang="en-US" sz="1000"/>
              <a:t>–monitor, and where necessary, assist in activities that pose a manageable risk to the health and safety of a student with an additional need, particularly those with visual impairment, a medical condition or a physical disability. </a:t>
            </a:r>
            <a:endParaRPr/>
          </a:p>
          <a:p>
            <a:pPr indent="-115570" lvl="0" marL="171450" rtl="0" algn="l">
              <a:lnSpc>
                <a:spcPct val="110000"/>
              </a:lnSpc>
              <a:spcBef>
                <a:spcPts val="750"/>
              </a:spcBef>
              <a:spcAft>
                <a:spcPts val="0"/>
              </a:spcAft>
              <a:buSzPts val="880"/>
              <a:buNone/>
            </a:pPr>
            <a:r>
              <a:t/>
            </a:r>
            <a:endParaRPr sz="800"/>
          </a:p>
          <a:p>
            <a:pPr indent="-115570" lvl="0" marL="171450" rtl="0" algn="l">
              <a:lnSpc>
                <a:spcPct val="110000"/>
              </a:lnSpc>
              <a:spcBef>
                <a:spcPts val="750"/>
              </a:spcBef>
              <a:spcAft>
                <a:spcPts val="0"/>
              </a:spcAft>
              <a:buSzPts val="880"/>
              <a:buNone/>
            </a:pPr>
            <a:r>
              <a:t/>
            </a:r>
            <a:endParaRPr sz="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76" name="Shape 876"/>
        <p:cNvGrpSpPr/>
        <p:nvPr/>
      </p:nvGrpSpPr>
      <p:grpSpPr>
        <a:xfrm>
          <a:off x="0" y="0"/>
          <a:ext cx="0" cy="0"/>
          <a:chOff x="0" y="0"/>
          <a:chExt cx="0" cy="0"/>
        </a:xfrm>
      </p:grpSpPr>
      <p:sp>
        <p:nvSpPr>
          <p:cNvPr id="877" name="Google Shape;877;p16"/>
          <p:cNvSpPr txBox="1"/>
          <p:nvPr>
            <p:ph type="title"/>
          </p:nvPr>
        </p:nvSpPr>
        <p:spPr>
          <a:xfrm>
            <a:off x="412111" y="0"/>
            <a:ext cx="3122163" cy="2459808"/>
          </a:xfrm>
          <a:prstGeom prst="rect">
            <a:avLst/>
          </a:prstGeom>
          <a:noFill/>
          <a:ln>
            <a:noFill/>
          </a:ln>
        </p:spPr>
        <p:txBody>
          <a:bodyPr anchorCtr="0" anchor="ctr" bIns="91425" lIns="91425" spcFirstLastPara="1" rIns="91425" wrap="square" tIns="91425">
            <a:normAutofit/>
          </a:bodyPr>
          <a:lstStyle/>
          <a:p>
            <a:pPr indent="0" lvl="0" marL="0" rtl="0" algn="ctr">
              <a:lnSpc>
                <a:spcPct val="85000"/>
              </a:lnSpc>
              <a:spcBef>
                <a:spcPts val="0"/>
              </a:spcBef>
              <a:spcAft>
                <a:spcPts val="0"/>
              </a:spcAft>
              <a:buClr>
                <a:srgbClr val="FF0000"/>
              </a:buClr>
              <a:buSzPts val="3200"/>
              <a:buFont typeface="Arial"/>
              <a:buNone/>
            </a:pPr>
            <a:r>
              <a:rPr b="1" lang="en-US">
                <a:solidFill>
                  <a:srgbClr val="FF0000"/>
                </a:solidFill>
                <a:latin typeface="Arial"/>
                <a:ea typeface="Arial"/>
                <a:cs typeface="Arial"/>
                <a:sym typeface="Arial"/>
              </a:rPr>
              <a:t>Relaying</a:t>
            </a:r>
            <a:endParaRPr/>
          </a:p>
        </p:txBody>
      </p:sp>
      <p:sp>
        <p:nvSpPr>
          <p:cNvPr id="878" name="Google Shape;878;p16"/>
          <p:cNvSpPr txBox="1"/>
          <p:nvPr>
            <p:ph idx="1" type="body"/>
          </p:nvPr>
        </p:nvSpPr>
        <p:spPr>
          <a:xfrm>
            <a:off x="251520" y="3429000"/>
            <a:ext cx="4091674" cy="2459342"/>
          </a:xfrm>
          <a:prstGeom prst="rect">
            <a:avLst/>
          </a:prstGeom>
          <a:noFill/>
          <a:ln>
            <a:noFill/>
          </a:ln>
        </p:spPr>
        <p:txBody>
          <a:bodyPr anchorCtr="0" anchor="t" bIns="45700" lIns="91425" spcFirstLastPara="1" rIns="91425" wrap="square" tIns="45700">
            <a:normAutofit/>
          </a:bodyPr>
          <a:lstStyle/>
          <a:p>
            <a:pPr indent="-171450" lvl="0" marL="171450" rtl="0" algn="l">
              <a:lnSpc>
                <a:spcPct val="120000"/>
              </a:lnSpc>
              <a:spcBef>
                <a:spcPts val="0"/>
              </a:spcBef>
              <a:spcAft>
                <a:spcPts val="0"/>
              </a:spcAft>
              <a:buSzPts val="1760"/>
              <a:buFont typeface="Noto Sans Symbols"/>
              <a:buChar char="❑"/>
            </a:pPr>
            <a:r>
              <a:rPr lang="en-US">
                <a:latin typeface="Arial"/>
                <a:ea typeface="Arial"/>
                <a:cs typeface="Arial"/>
                <a:sym typeface="Arial"/>
              </a:rPr>
              <a:t>Move periodically between students identified as being priorities for support due to additional needs. </a:t>
            </a:r>
            <a:endParaRPr/>
          </a:p>
          <a:p>
            <a:pPr indent="0" lvl="0" marL="0" rtl="0" algn="l">
              <a:lnSpc>
                <a:spcPct val="120000"/>
              </a:lnSpc>
              <a:spcBef>
                <a:spcPts val="750"/>
              </a:spcBef>
              <a:spcAft>
                <a:spcPts val="0"/>
              </a:spcAft>
              <a:buSzPts val="1760"/>
              <a:buNone/>
            </a:pPr>
            <a:r>
              <a:t/>
            </a:r>
            <a:endParaRPr>
              <a:latin typeface="Arial"/>
              <a:ea typeface="Arial"/>
              <a:cs typeface="Arial"/>
              <a:sym typeface="Arial"/>
            </a:endParaRPr>
          </a:p>
          <a:p>
            <a:pPr indent="-171450" lvl="0" marL="171450" rtl="0" algn="l">
              <a:lnSpc>
                <a:spcPct val="120000"/>
              </a:lnSpc>
              <a:spcBef>
                <a:spcPts val="750"/>
              </a:spcBef>
              <a:spcAft>
                <a:spcPts val="0"/>
              </a:spcAft>
              <a:buSzPts val="1760"/>
              <a:buFont typeface="Noto Sans Symbols"/>
              <a:buChar char="❑"/>
            </a:pPr>
            <a:r>
              <a:rPr lang="en-US">
                <a:latin typeface="Arial"/>
                <a:ea typeface="Arial"/>
                <a:cs typeface="Arial"/>
                <a:sym typeface="Arial"/>
              </a:rPr>
              <a:t>The seating plan must facilitate this. It is important not to sit all students with SEN together.</a:t>
            </a:r>
            <a:endParaRPr/>
          </a:p>
        </p:txBody>
      </p:sp>
      <p:pic>
        <p:nvPicPr>
          <p:cNvPr descr="A person holding a tennis racquet on a court&#10;&#10;Description generated with high confidence" id="879" name="Google Shape;879;p16"/>
          <p:cNvPicPr preferRelativeResize="0"/>
          <p:nvPr>
            <p:ph idx="2" type="body"/>
          </p:nvPr>
        </p:nvPicPr>
        <p:blipFill rotWithShape="1">
          <a:blip r:embed="rId3">
            <a:alphaModFix/>
          </a:blip>
          <a:srcRect b="0" l="0" r="0" t="0"/>
          <a:stretch/>
        </p:blipFill>
        <p:spPr>
          <a:xfrm>
            <a:off x="4629150" y="2239550"/>
            <a:ext cx="3886200" cy="3523488"/>
          </a:xfrm>
          <a:prstGeom prst="rect">
            <a:avLst/>
          </a:prstGeom>
          <a:noFill/>
          <a:ln>
            <a:noFill/>
          </a:ln>
        </p:spPr>
      </p:pic>
      <p:sp>
        <p:nvSpPr>
          <p:cNvPr id="880" name="Google Shape;880;p16"/>
          <p:cNvSpPr txBox="1"/>
          <p:nvPr>
            <p:ph idx="12" type="sldNum"/>
          </p:nvPr>
        </p:nvSpPr>
        <p:spPr>
          <a:xfrm>
            <a:off x="7808976" y="320040"/>
            <a:ext cx="685800" cy="32004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81" name="Google Shape;881;p16"/>
          <p:cNvSpPr txBox="1"/>
          <p:nvPr/>
        </p:nvSpPr>
        <p:spPr>
          <a:xfrm>
            <a:off x="6787753" y="5247458"/>
            <a:ext cx="1765227" cy="173124"/>
          </a:xfrm>
          <a:prstGeom prst="rect">
            <a:avLst/>
          </a:prstGeom>
          <a:solidFill>
            <a:srgbClr val="000000"/>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525" u="sng">
                <a:solidFill>
                  <a:srgbClr val="FFFFFF"/>
                </a:solidFill>
                <a:latin typeface="Rockwell"/>
                <a:ea typeface="Rockwell"/>
                <a:cs typeface="Rockwell"/>
                <a:sym typeface="Rockwell"/>
                <a:hlinkClick r:id="rId4">
                  <a:extLst>
                    <a:ext uri="{A12FA001-AC4F-418D-AE19-62706E023703}">
                      <ahyp:hlinkClr val="tx"/>
                    </a:ext>
                  </a:extLst>
                </a:hlinkClick>
              </a:rPr>
              <a:t>This Photo</a:t>
            </a:r>
            <a:r>
              <a:rPr lang="en-US" sz="525">
                <a:solidFill>
                  <a:srgbClr val="FFFFFF"/>
                </a:solidFill>
                <a:latin typeface="Rockwell"/>
                <a:ea typeface="Rockwell"/>
                <a:cs typeface="Rockwell"/>
                <a:sym typeface="Rockwell"/>
              </a:rPr>
              <a:t> by Unknown Author is licensed under </a:t>
            </a:r>
            <a:r>
              <a:rPr lang="en-US" sz="525" u="sng">
                <a:solidFill>
                  <a:srgbClr val="FFFFFF"/>
                </a:solidFill>
                <a:latin typeface="Rockwell"/>
                <a:ea typeface="Rockwell"/>
                <a:cs typeface="Rockwell"/>
                <a:sym typeface="Rockwell"/>
                <a:hlinkClick r:id="rId5">
                  <a:extLst>
                    <a:ext uri="{A12FA001-AC4F-418D-AE19-62706E023703}">
                      <ahyp:hlinkClr val="tx"/>
                    </a:ext>
                  </a:extLst>
                </a:hlinkClick>
              </a:rPr>
              <a:t>CC BY-SA</a:t>
            </a:r>
            <a:endParaRPr sz="525">
              <a:solidFill>
                <a:srgbClr val="FFFFFF"/>
              </a:solidFill>
              <a:latin typeface="Rockwell"/>
              <a:ea typeface="Rockwell"/>
              <a:cs typeface="Rockwell"/>
              <a:sym typeface="Rockwell"/>
            </a:endParaRPr>
          </a:p>
        </p:txBody>
      </p:sp>
      <p:pic>
        <p:nvPicPr>
          <p:cNvPr id="882" name="Google Shape;882;p16"/>
          <p:cNvPicPr preferRelativeResize="0"/>
          <p:nvPr/>
        </p:nvPicPr>
        <p:blipFill rotWithShape="1">
          <a:blip r:embed="rId6">
            <a:alphaModFix/>
          </a:blip>
          <a:srcRect b="0" l="0" r="0" t="0"/>
          <a:stretch/>
        </p:blipFill>
        <p:spPr>
          <a:xfrm>
            <a:off x="7244238" y="549163"/>
            <a:ext cx="1509237" cy="1509237"/>
          </a:xfrm>
          <a:prstGeom prst="rect">
            <a:avLst/>
          </a:prstGeom>
          <a:noFill/>
          <a:ln>
            <a:noFill/>
          </a:ln>
        </p:spPr>
      </p:pic>
      <p:sp>
        <p:nvSpPr>
          <p:cNvPr id="883" name="Google Shape;883;p16"/>
          <p:cNvSpPr/>
          <p:nvPr/>
        </p:nvSpPr>
        <p:spPr>
          <a:xfrm>
            <a:off x="4643846" y="2293520"/>
            <a:ext cx="3875738" cy="2800767"/>
          </a:xfrm>
          <a:prstGeom prst="rect">
            <a:avLst/>
          </a:prstGeom>
          <a:solidFill>
            <a:srgbClr val="EFF2D7"/>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Rockwell"/>
                <a:ea typeface="Rockwell"/>
                <a:cs typeface="Rockwell"/>
                <a:sym typeface="Rockwell"/>
              </a:rPr>
              <a:t>There have been concerns that TAs can encourage dependency, because they prioritise task completion, rather than encouraging pupils to think and act for themselves. Taken further, it has been argued that over-reliance on one-to-one support leads to a wide range of detrimental effects on pupils, in terms of interference with ownership and responsibility for learning, and separation from classmates.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3"/>
                                        </p:tgtEl>
                                        <p:attrNameLst>
                                          <p:attrName>style.visibility</p:attrName>
                                        </p:attrNameLst>
                                      </p:cBhvr>
                                      <p:to>
                                        <p:strVal val="visible"/>
                                      </p:to>
                                    </p:set>
                                    <p:animEffect filter="fade" transition="in">
                                      <p:cBhvr>
                                        <p:cTn dur="1000"/>
                                        <p:tgtEl>
                                          <p:spTgt spid="8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8" name="Shape 888"/>
        <p:cNvGrpSpPr/>
        <p:nvPr/>
      </p:nvGrpSpPr>
      <p:grpSpPr>
        <a:xfrm>
          <a:off x="0" y="0"/>
          <a:ext cx="0" cy="0"/>
          <a:chOff x="0" y="0"/>
          <a:chExt cx="0" cy="0"/>
        </a:xfrm>
      </p:grpSpPr>
      <p:grpSp>
        <p:nvGrpSpPr>
          <p:cNvPr id="889" name="Google Shape;889;p17"/>
          <p:cNvGrpSpPr/>
          <p:nvPr/>
        </p:nvGrpSpPr>
        <p:grpSpPr>
          <a:xfrm>
            <a:off x="-313134" y="0"/>
            <a:ext cx="9438087" cy="6853238"/>
            <a:chOff x="-417513" y="0"/>
            <a:chExt cx="12584114" cy="6853238"/>
          </a:xfrm>
        </p:grpSpPr>
        <p:sp>
          <p:nvSpPr>
            <p:cNvPr id="890" name="Google Shape;890;p1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1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1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1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1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5" name="Google Shape;895;p1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6" name="Google Shape;896;p1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7" name="Google Shape;897;p1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1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1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1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1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2" name="Google Shape;902;p1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1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1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1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1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1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1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1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1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11" name="Google Shape;911;p17"/>
          <p:cNvGrpSpPr/>
          <p:nvPr/>
        </p:nvGrpSpPr>
        <p:grpSpPr>
          <a:xfrm>
            <a:off x="600108" y="1699589"/>
            <a:ext cx="2755857" cy="3470421"/>
            <a:chOff x="697883" y="1816768"/>
            <a:chExt cx="3674476" cy="3470421"/>
          </a:xfrm>
        </p:grpSpPr>
        <p:sp>
          <p:nvSpPr>
            <p:cNvPr id="912" name="Google Shape;912;p17"/>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17"/>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17"/>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5" name="Google Shape;915;p17"/>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916" name="Google Shape;916;p17"/>
          <p:cNvGrpSpPr/>
          <p:nvPr/>
        </p:nvGrpSpPr>
        <p:grpSpPr>
          <a:xfrm>
            <a:off x="-313134" y="0"/>
            <a:ext cx="9438087" cy="6853238"/>
            <a:chOff x="-417513" y="0"/>
            <a:chExt cx="12584114" cy="6853238"/>
          </a:xfrm>
        </p:grpSpPr>
        <p:sp>
          <p:nvSpPr>
            <p:cNvPr id="917" name="Google Shape;917;p1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18" name="Google Shape;918;p1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19" name="Google Shape;919;p1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0" name="Google Shape;920;p1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1" name="Google Shape;921;p1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2" name="Google Shape;922;p1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3" name="Google Shape;923;p1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4" name="Google Shape;924;p1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5" name="Google Shape;925;p1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6" name="Google Shape;926;p1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7" name="Google Shape;927;p1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8" name="Google Shape;928;p1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29" name="Google Shape;929;p1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0" name="Google Shape;930;p1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1" name="Google Shape;931;p1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2" name="Google Shape;932;p1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3" name="Google Shape;933;p1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4" name="Google Shape;934;p1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5" name="Google Shape;935;p1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6" name="Google Shape;936;p1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37" name="Google Shape;937;p1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938" name="Google Shape;938;p17"/>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4000"/>
              <a:buFont typeface="Calibri"/>
              <a:buNone/>
            </a:pPr>
            <a:r>
              <a:rPr lang="en-US" sz="4000">
                <a:solidFill>
                  <a:schemeClr val="dk2"/>
                </a:solidFill>
              </a:rPr>
              <a:t>Zoning</a:t>
            </a:r>
            <a:endParaRPr/>
          </a:p>
        </p:txBody>
      </p:sp>
      <p:sp>
        <p:nvSpPr>
          <p:cNvPr id="939" name="Google Shape;939;p17"/>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
        <p:nvSpPr>
          <p:cNvPr id="940" name="Google Shape;940;p17"/>
          <p:cNvSpPr/>
          <p:nvPr/>
        </p:nvSpPr>
        <p:spPr>
          <a:xfrm>
            <a:off x="702772" y="2250281"/>
            <a:ext cx="3719489" cy="3678237"/>
          </a:xfrm>
          <a:prstGeom prst="rect">
            <a:avLst/>
          </a:prstGeom>
          <a:solidFill>
            <a:schemeClr val="lt1"/>
          </a:solidFill>
          <a:ln cap="flat" cmpd="sng" w="19050">
            <a:solidFill>
              <a:srgbClr val="EB82A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A sign on a pole&#10;&#10;Description generated with very high confidence" id="941" name="Google Shape;941;p17"/>
          <p:cNvPicPr preferRelativeResize="0"/>
          <p:nvPr>
            <p:ph idx="2" type="body"/>
          </p:nvPr>
        </p:nvPicPr>
        <p:blipFill rotWithShape="1">
          <a:blip r:embed="rId3">
            <a:alphaModFix/>
          </a:blip>
          <a:srcRect b="0" l="0" r="0" t="0"/>
          <a:stretch/>
        </p:blipFill>
        <p:spPr>
          <a:xfrm>
            <a:off x="1466470" y="2416047"/>
            <a:ext cx="2192091" cy="3346704"/>
          </a:xfrm>
          <a:prstGeom prst="rect">
            <a:avLst/>
          </a:prstGeom>
          <a:noFill/>
          <a:ln>
            <a:noFill/>
          </a:ln>
        </p:spPr>
      </p:pic>
      <p:sp>
        <p:nvSpPr>
          <p:cNvPr id="942" name="Google Shape;942;p17"/>
          <p:cNvSpPr txBox="1"/>
          <p:nvPr>
            <p:ph idx="1"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EB82A0"/>
              </a:buClr>
              <a:buSzPts val="1760"/>
              <a:buChar char="▪"/>
            </a:pPr>
            <a:r>
              <a:rPr lang="en-US"/>
              <a:t>Locate yourself near a group of students with additional needs, monitoring and providing input when necessary.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7" name="Shape 947"/>
        <p:cNvGrpSpPr/>
        <p:nvPr/>
      </p:nvGrpSpPr>
      <p:grpSpPr>
        <a:xfrm>
          <a:off x="0" y="0"/>
          <a:ext cx="0" cy="0"/>
          <a:chOff x="0" y="0"/>
          <a:chExt cx="0" cy="0"/>
        </a:xfrm>
      </p:grpSpPr>
      <p:grpSp>
        <p:nvGrpSpPr>
          <p:cNvPr id="948" name="Google Shape;948;p18"/>
          <p:cNvGrpSpPr/>
          <p:nvPr/>
        </p:nvGrpSpPr>
        <p:grpSpPr>
          <a:xfrm>
            <a:off x="-313134" y="0"/>
            <a:ext cx="9438087" cy="6853238"/>
            <a:chOff x="-417513" y="0"/>
            <a:chExt cx="12584114" cy="6853238"/>
          </a:xfrm>
        </p:grpSpPr>
        <p:sp>
          <p:nvSpPr>
            <p:cNvPr id="949" name="Google Shape;949;p1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1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1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1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1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1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1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1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1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1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1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p1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1" name="Google Shape;961;p1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1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3" name="Google Shape;963;p1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1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1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1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1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1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1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0" name="Google Shape;970;p18"/>
          <p:cNvGrpSpPr/>
          <p:nvPr/>
        </p:nvGrpSpPr>
        <p:grpSpPr>
          <a:xfrm>
            <a:off x="600108" y="1699589"/>
            <a:ext cx="2755857" cy="3470421"/>
            <a:chOff x="697883" y="1816768"/>
            <a:chExt cx="3674476" cy="3470421"/>
          </a:xfrm>
        </p:grpSpPr>
        <p:sp>
          <p:nvSpPr>
            <p:cNvPr id="971" name="Google Shape;971;p18"/>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18"/>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18"/>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4" name="Google Shape;974;p18"/>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975" name="Google Shape;975;p18"/>
          <p:cNvGrpSpPr/>
          <p:nvPr/>
        </p:nvGrpSpPr>
        <p:grpSpPr>
          <a:xfrm>
            <a:off x="-313134" y="0"/>
            <a:ext cx="9438087" cy="6853238"/>
            <a:chOff x="-417513" y="0"/>
            <a:chExt cx="12584114" cy="6853238"/>
          </a:xfrm>
        </p:grpSpPr>
        <p:sp>
          <p:nvSpPr>
            <p:cNvPr id="976" name="Google Shape;976;p1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77" name="Google Shape;977;p1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78" name="Google Shape;978;p1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79" name="Google Shape;979;p1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0" name="Google Shape;980;p1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1" name="Google Shape;981;p1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2" name="Google Shape;982;p1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3" name="Google Shape;983;p1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4" name="Google Shape;984;p1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5" name="Google Shape;985;p1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6" name="Google Shape;986;p1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7" name="Google Shape;987;p1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8" name="Google Shape;988;p1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89" name="Google Shape;989;p1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0" name="Google Shape;990;p1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1" name="Google Shape;991;p1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2" name="Google Shape;992;p1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3" name="Google Shape;993;p1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4" name="Google Shape;994;p1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5" name="Google Shape;995;p1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996" name="Google Shape;996;p1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997" name="Google Shape;997;p18"/>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4000"/>
              <a:buFont typeface="Calibri"/>
              <a:buNone/>
            </a:pPr>
            <a:r>
              <a:rPr lang="en-US" sz="4000">
                <a:solidFill>
                  <a:schemeClr val="dk2"/>
                </a:solidFill>
              </a:rPr>
              <a:t>Coaching</a:t>
            </a:r>
            <a:endParaRPr/>
          </a:p>
        </p:txBody>
      </p:sp>
      <p:sp>
        <p:nvSpPr>
          <p:cNvPr id="998" name="Google Shape;998;p18"/>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
        <p:nvSpPr>
          <p:cNvPr id="999" name="Google Shape;999;p18"/>
          <p:cNvSpPr/>
          <p:nvPr/>
        </p:nvSpPr>
        <p:spPr>
          <a:xfrm>
            <a:off x="702772" y="2250281"/>
            <a:ext cx="3719489" cy="3678237"/>
          </a:xfrm>
          <a:prstGeom prst="rect">
            <a:avLst/>
          </a:prstGeom>
          <a:solidFill>
            <a:schemeClr val="lt1"/>
          </a:solidFill>
          <a:ln cap="flat" cmpd="sng" w="19050">
            <a:solidFill>
              <a:srgbClr val="F9C7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A picture containing vector graphics, text&#10;&#10;Description generated with high confidence" id="1000" name="Google Shape;1000;p18"/>
          <p:cNvPicPr preferRelativeResize="0"/>
          <p:nvPr>
            <p:ph idx="2" type="body"/>
          </p:nvPr>
        </p:nvPicPr>
        <p:blipFill rotWithShape="1">
          <a:blip r:embed="rId3">
            <a:alphaModFix/>
          </a:blip>
          <a:srcRect b="0" l="0" r="0" t="0"/>
          <a:stretch/>
        </p:blipFill>
        <p:spPr>
          <a:xfrm>
            <a:off x="1302802" y="2416047"/>
            <a:ext cx="2519428" cy="3346704"/>
          </a:xfrm>
          <a:prstGeom prst="rect">
            <a:avLst/>
          </a:prstGeom>
          <a:noFill/>
          <a:ln>
            <a:noFill/>
          </a:ln>
        </p:spPr>
      </p:pic>
      <p:sp>
        <p:nvSpPr>
          <p:cNvPr id="1001" name="Google Shape;1001;p18"/>
          <p:cNvSpPr txBox="1"/>
          <p:nvPr>
            <p:ph idx="1"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F9C700"/>
              </a:buClr>
              <a:buSzPts val="1760"/>
              <a:buChar char="▪"/>
            </a:pPr>
            <a:r>
              <a:rPr lang="en-US"/>
              <a:t>Assign yourself to an individual or small group of students to guide them through a task that may prove particularly difficult.</a:t>
            </a:r>
            <a:endParaRPr/>
          </a:p>
          <a:p>
            <a:pPr indent="111760" lvl="0" marL="0" rtl="0" algn="l">
              <a:lnSpc>
                <a:spcPct val="120000"/>
              </a:lnSpc>
              <a:spcBef>
                <a:spcPts val="750"/>
              </a:spcBef>
              <a:spcAft>
                <a:spcPts val="0"/>
              </a:spcAft>
              <a:buClr>
                <a:srgbClr val="F9C700"/>
              </a:buClr>
              <a:buSzPts val="1760"/>
              <a:buNone/>
            </a:pPr>
            <a:r>
              <a:t/>
            </a:r>
            <a:endParaRPr/>
          </a:p>
          <a:p>
            <a:pPr indent="-59689" lvl="0" marL="171450" rtl="0" algn="l">
              <a:lnSpc>
                <a:spcPct val="120000"/>
              </a:lnSpc>
              <a:spcBef>
                <a:spcPts val="750"/>
              </a:spcBef>
              <a:spcAft>
                <a:spcPts val="0"/>
              </a:spcAft>
              <a:buClr>
                <a:srgbClr val="F9C700"/>
              </a:buClr>
              <a:buSzPts val="176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06" name="Shape 1006"/>
        <p:cNvGrpSpPr/>
        <p:nvPr/>
      </p:nvGrpSpPr>
      <p:grpSpPr>
        <a:xfrm>
          <a:off x="0" y="0"/>
          <a:ext cx="0" cy="0"/>
          <a:chOff x="0" y="0"/>
          <a:chExt cx="0" cy="0"/>
        </a:xfrm>
      </p:grpSpPr>
      <p:grpSp>
        <p:nvGrpSpPr>
          <p:cNvPr id="1007" name="Google Shape;1007;p19"/>
          <p:cNvGrpSpPr/>
          <p:nvPr/>
        </p:nvGrpSpPr>
        <p:grpSpPr>
          <a:xfrm>
            <a:off x="-313134" y="0"/>
            <a:ext cx="9438087" cy="6853238"/>
            <a:chOff x="-417513" y="0"/>
            <a:chExt cx="12584114" cy="6853238"/>
          </a:xfrm>
        </p:grpSpPr>
        <p:sp>
          <p:nvSpPr>
            <p:cNvPr id="1008" name="Google Shape;1008;p19"/>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p19"/>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0" name="Google Shape;1010;p19"/>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1" name="Google Shape;1011;p19"/>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19"/>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19"/>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19"/>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19"/>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19"/>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7" name="Google Shape;1017;p19"/>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8" name="Google Shape;1018;p19"/>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19"/>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19"/>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19"/>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19"/>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p19"/>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19"/>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19"/>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19"/>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19"/>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19"/>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9" name="Google Shape;1029;p19"/>
          <p:cNvGrpSpPr/>
          <p:nvPr/>
        </p:nvGrpSpPr>
        <p:grpSpPr>
          <a:xfrm>
            <a:off x="600108" y="1699589"/>
            <a:ext cx="2755857" cy="3470421"/>
            <a:chOff x="697883" y="1816768"/>
            <a:chExt cx="3674476" cy="3470421"/>
          </a:xfrm>
        </p:grpSpPr>
        <p:sp>
          <p:nvSpPr>
            <p:cNvPr id="1030" name="Google Shape;1030;p19"/>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19"/>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19"/>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3" name="Google Shape;1033;p19"/>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034" name="Google Shape;1034;p19"/>
          <p:cNvGrpSpPr/>
          <p:nvPr/>
        </p:nvGrpSpPr>
        <p:grpSpPr>
          <a:xfrm>
            <a:off x="-313134" y="0"/>
            <a:ext cx="9438087" cy="6853238"/>
            <a:chOff x="-417513" y="0"/>
            <a:chExt cx="12584114" cy="6853238"/>
          </a:xfrm>
        </p:grpSpPr>
        <p:sp>
          <p:nvSpPr>
            <p:cNvPr id="1035" name="Google Shape;1035;p19"/>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36" name="Google Shape;1036;p19"/>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37" name="Google Shape;1037;p19"/>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38" name="Google Shape;1038;p19"/>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39" name="Google Shape;1039;p19"/>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0" name="Google Shape;1040;p19"/>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1" name="Google Shape;1041;p19"/>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2" name="Google Shape;1042;p19"/>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3" name="Google Shape;1043;p19"/>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4" name="Google Shape;1044;p19"/>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5" name="Google Shape;1045;p19"/>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6" name="Google Shape;1046;p19"/>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7" name="Google Shape;1047;p19"/>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8" name="Google Shape;1048;p19"/>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49" name="Google Shape;1049;p19"/>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0" name="Google Shape;1050;p19"/>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1" name="Google Shape;1051;p19"/>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2" name="Google Shape;1052;p19"/>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3" name="Google Shape;1053;p19"/>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4" name="Google Shape;1054;p19"/>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55" name="Google Shape;1055;p19"/>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1056" name="Google Shape;1056;p19"/>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4000"/>
              <a:buFont typeface="Calibri"/>
              <a:buNone/>
            </a:pPr>
            <a:r>
              <a:rPr lang="en-US" sz="4000">
                <a:solidFill>
                  <a:schemeClr val="dk2"/>
                </a:solidFill>
              </a:rPr>
              <a:t>Facilitating</a:t>
            </a:r>
            <a:endParaRPr/>
          </a:p>
        </p:txBody>
      </p:sp>
      <p:sp>
        <p:nvSpPr>
          <p:cNvPr id="1057" name="Google Shape;1057;p19"/>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
        <p:nvSpPr>
          <p:cNvPr id="1058" name="Google Shape;1058;p19"/>
          <p:cNvSpPr/>
          <p:nvPr/>
        </p:nvSpPr>
        <p:spPr>
          <a:xfrm>
            <a:off x="702772" y="2250281"/>
            <a:ext cx="3719489" cy="3678237"/>
          </a:xfrm>
          <a:prstGeom prst="rect">
            <a:avLst/>
          </a:prstGeom>
          <a:solidFill>
            <a:schemeClr val="lt1"/>
          </a:solidFill>
          <a:ln cap="flat" cmpd="sng" w="19050">
            <a:solidFill>
              <a:srgbClr val="006BE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A close up of a logo&#10;&#10;Description generated with very high confidence" id="1059" name="Google Shape;1059;p19"/>
          <p:cNvPicPr preferRelativeResize="0"/>
          <p:nvPr>
            <p:ph idx="2" type="body"/>
          </p:nvPr>
        </p:nvPicPr>
        <p:blipFill rotWithShape="1">
          <a:blip r:embed="rId3">
            <a:alphaModFix/>
          </a:blip>
          <a:srcRect b="0" l="0" r="0" t="0"/>
          <a:stretch/>
        </p:blipFill>
        <p:spPr>
          <a:xfrm>
            <a:off x="827442" y="3180220"/>
            <a:ext cx="3470148" cy="1818357"/>
          </a:xfrm>
          <a:prstGeom prst="rect">
            <a:avLst/>
          </a:prstGeom>
          <a:noFill/>
          <a:ln>
            <a:noFill/>
          </a:ln>
        </p:spPr>
      </p:pic>
      <p:sp>
        <p:nvSpPr>
          <p:cNvPr id="1060" name="Google Shape;1060;p19"/>
          <p:cNvSpPr txBox="1"/>
          <p:nvPr>
            <p:ph idx="1"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006BEF"/>
              </a:buClr>
              <a:buSzPts val="1760"/>
              <a:buChar char="▪"/>
            </a:pPr>
            <a:r>
              <a:rPr lang="en-US"/>
              <a:t>Provide‘drop-in support’ by setting up assistive technology or other specialised equipment in the classroom, adapting resources, helping a student organize.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2" name="Shape 332"/>
        <p:cNvGrpSpPr/>
        <p:nvPr/>
      </p:nvGrpSpPr>
      <p:grpSpPr>
        <a:xfrm>
          <a:off x="0" y="0"/>
          <a:ext cx="0" cy="0"/>
          <a:chOff x="0" y="0"/>
          <a:chExt cx="0" cy="0"/>
        </a:xfrm>
      </p:grpSpPr>
      <p:sp>
        <p:nvSpPr>
          <p:cNvPr id="333" name="Google Shape;333;p2"/>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grpSp>
        <p:nvGrpSpPr>
          <p:cNvPr id="334" name="Google Shape;334;p2"/>
          <p:cNvGrpSpPr/>
          <p:nvPr/>
        </p:nvGrpSpPr>
        <p:grpSpPr>
          <a:xfrm>
            <a:off x="-313134" y="0"/>
            <a:ext cx="9438087" cy="6853238"/>
            <a:chOff x="-417513" y="0"/>
            <a:chExt cx="12584114" cy="6853238"/>
          </a:xfrm>
        </p:grpSpPr>
        <p:sp>
          <p:nvSpPr>
            <p:cNvPr id="335" name="Google Shape;335;p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336" name="Google Shape;336;p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6" name="Google Shape;356;p2"/>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357" name="Google Shape;357;p2"/>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Arial"/>
              <a:buNone/>
            </a:pPr>
            <a:r>
              <a:rPr lang="en-US" sz="3800">
                <a:solidFill>
                  <a:schemeClr val="dk1"/>
                </a:solidFill>
                <a:latin typeface="Arial"/>
                <a:ea typeface="Arial"/>
                <a:cs typeface="Arial"/>
                <a:sym typeface="Arial"/>
              </a:rPr>
              <a:t>Education Endowment Foundation</a:t>
            </a:r>
            <a:endParaRPr/>
          </a:p>
        </p:txBody>
      </p:sp>
      <p:cxnSp>
        <p:nvCxnSpPr>
          <p:cNvPr id="358" name="Google Shape;358;p2"/>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359" name="Google Shape;359;p2"/>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0"/>
              </a:spcBef>
              <a:spcAft>
                <a:spcPts val="0"/>
              </a:spcAft>
              <a:buSzPts val="1760"/>
              <a:buNone/>
            </a:pPr>
            <a:r>
              <a:rPr lang="en-US">
                <a:latin typeface="Arial"/>
                <a:ea typeface="Arial"/>
                <a:cs typeface="Arial"/>
                <a:sym typeface="Arial"/>
              </a:rPr>
              <a:t>‘Research that examines the </a:t>
            </a:r>
            <a:r>
              <a:rPr b="1" lang="en-US">
                <a:latin typeface="Arial"/>
                <a:ea typeface="Arial"/>
                <a:cs typeface="Arial"/>
                <a:sym typeface="Arial"/>
              </a:rPr>
              <a:t>impact</a:t>
            </a:r>
            <a:r>
              <a:rPr lang="en-US">
                <a:latin typeface="Arial"/>
                <a:ea typeface="Arial"/>
                <a:cs typeface="Arial"/>
                <a:sym typeface="Arial"/>
              </a:rPr>
              <a:t> of TAs providing general classroom support suggests that students in a class with a teaching assistant present do not, on average, outperform those in one where only a teacher is present. This average finding covers a range of impacts. In some cases teachers and TAs work </a:t>
            </a:r>
            <a:r>
              <a:rPr b="1" lang="en-US">
                <a:latin typeface="Arial"/>
                <a:ea typeface="Arial"/>
                <a:cs typeface="Arial"/>
                <a:sym typeface="Arial"/>
              </a:rPr>
              <a:t>together</a:t>
            </a:r>
            <a:r>
              <a:rPr lang="en-US">
                <a:latin typeface="Arial"/>
                <a:ea typeface="Arial"/>
                <a:cs typeface="Arial"/>
                <a:sym typeface="Arial"/>
              </a:rPr>
              <a:t> effectively, leading to </a:t>
            </a:r>
            <a:r>
              <a:rPr b="1" lang="en-US">
                <a:latin typeface="Arial"/>
                <a:ea typeface="Arial"/>
                <a:cs typeface="Arial"/>
                <a:sym typeface="Arial"/>
              </a:rPr>
              <a:t>increases</a:t>
            </a:r>
            <a:r>
              <a:rPr lang="en-US">
                <a:latin typeface="Arial"/>
                <a:ea typeface="Arial"/>
                <a:cs typeface="Arial"/>
                <a:sym typeface="Arial"/>
              </a:rPr>
              <a:t> in attainment. In other cases pupils, particularly those who are low attaining or identified as having special educational needs, can perform </a:t>
            </a:r>
            <a:r>
              <a:rPr b="1" lang="en-US">
                <a:latin typeface="Arial"/>
                <a:ea typeface="Arial"/>
                <a:cs typeface="Arial"/>
                <a:sym typeface="Arial"/>
              </a:rPr>
              <a:t>worse</a:t>
            </a:r>
            <a:r>
              <a:rPr lang="en-US">
                <a:latin typeface="Arial"/>
                <a:ea typeface="Arial"/>
                <a:cs typeface="Arial"/>
                <a:sym typeface="Arial"/>
              </a:rPr>
              <a:t> in classes with teaching assistants.’</a:t>
            </a:r>
            <a:endParaRPr/>
          </a:p>
          <a:p>
            <a:pPr indent="0" lvl="0" marL="0" rtl="0" algn="l">
              <a:lnSpc>
                <a:spcPct val="120000"/>
              </a:lnSpc>
              <a:spcBef>
                <a:spcPts val="750"/>
              </a:spcBef>
              <a:spcAft>
                <a:spcPts val="0"/>
              </a:spcAft>
              <a:buSzPts val="1760"/>
              <a:buNone/>
            </a:pPr>
            <a:r>
              <a:t/>
            </a:r>
            <a:endParaRPr>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65" name="Shape 1065"/>
        <p:cNvGrpSpPr/>
        <p:nvPr/>
      </p:nvGrpSpPr>
      <p:grpSpPr>
        <a:xfrm>
          <a:off x="0" y="0"/>
          <a:ext cx="0" cy="0"/>
          <a:chOff x="0" y="0"/>
          <a:chExt cx="0" cy="0"/>
        </a:xfrm>
      </p:grpSpPr>
      <p:grpSp>
        <p:nvGrpSpPr>
          <p:cNvPr id="1066" name="Google Shape;1066;p20"/>
          <p:cNvGrpSpPr/>
          <p:nvPr/>
        </p:nvGrpSpPr>
        <p:grpSpPr>
          <a:xfrm>
            <a:off x="-313134" y="0"/>
            <a:ext cx="9438087" cy="6853238"/>
            <a:chOff x="-417513" y="0"/>
            <a:chExt cx="12584114" cy="6853238"/>
          </a:xfrm>
        </p:grpSpPr>
        <p:sp>
          <p:nvSpPr>
            <p:cNvPr id="1067" name="Google Shape;1067;p20"/>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20"/>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20"/>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20"/>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20"/>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20"/>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20"/>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20"/>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20"/>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20"/>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20"/>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20"/>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p20"/>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0" name="Google Shape;1080;p20"/>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1" name="Google Shape;1081;p20"/>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2" name="Google Shape;1082;p20"/>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3" name="Google Shape;1083;p20"/>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20"/>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20"/>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20"/>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20"/>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88" name="Google Shape;1088;p20"/>
          <p:cNvGrpSpPr/>
          <p:nvPr/>
        </p:nvGrpSpPr>
        <p:grpSpPr>
          <a:xfrm>
            <a:off x="600108" y="1699589"/>
            <a:ext cx="2755857" cy="3470421"/>
            <a:chOff x="697883" y="1816768"/>
            <a:chExt cx="3674476" cy="3470421"/>
          </a:xfrm>
        </p:grpSpPr>
        <p:sp>
          <p:nvSpPr>
            <p:cNvPr id="1089" name="Google Shape;1089;p20"/>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20"/>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20"/>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2" name="Google Shape;1092;p20"/>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093" name="Google Shape;1093;p20"/>
          <p:cNvGrpSpPr/>
          <p:nvPr/>
        </p:nvGrpSpPr>
        <p:grpSpPr>
          <a:xfrm>
            <a:off x="-313134" y="0"/>
            <a:ext cx="9438087" cy="6853238"/>
            <a:chOff x="-417513" y="0"/>
            <a:chExt cx="12584114" cy="6853238"/>
          </a:xfrm>
        </p:grpSpPr>
        <p:sp>
          <p:nvSpPr>
            <p:cNvPr id="1094" name="Google Shape;1094;p20"/>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95" name="Google Shape;1095;p20"/>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96" name="Google Shape;1096;p20"/>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97" name="Google Shape;1097;p20"/>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98" name="Google Shape;1098;p20"/>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099" name="Google Shape;1099;p20"/>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0" name="Google Shape;1100;p20"/>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1" name="Google Shape;1101;p20"/>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2" name="Google Shape;1102;p20"/>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3" name="Google Shape;1103;p20"/>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4" name="Google Shape;1104;p20"/>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5" name="Google Shape;1105;p20"/>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6" name="Google Shape;1106;p20"/>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7" name="Google Shape;1107;p20"/>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8" name="Google Shape;1108;p20"/>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09" name="Google Shape;1109;p20"/>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10" name="Google Shape;1110;p20"/>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11" name="Google Shape;1111;p20"/>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12" name="Google Shape;1112;p20"/>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13" name="Google Shape;1113;p20"/>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14" name="Google Shape;1114;p20"/>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1115" name="Google Shape;1115;p20"/>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4000"/>
              <a:buFont typeface="Calibri"/>
              <a:buNone/>
            </a:pPr>
            <a:r>
              <a:rPr lang="en-US" sz="4000">
                <a:solidFill>
                  <a:schemeClr val="dk2"/>
                </a:solidFill>
              </a:rPr>
              <a:t>Supervising</a:t>
            </a:r>
            <a:endParaRPr/>
          </a:p>
        </p:txBody>
      </p:sp>
      <p:sp>
        <p:nvSpPr>
          <p:cNvPr id="1116" name="Google Shape;1116;p20"/>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
        <p:nvSpPr>
          <p:cNvPr id="1117" name="Google Shape;1117;p20"/>
          <p:cNvSpPr/>
          <p:nvPr/>
        </p:nvSpPr>
        <p:spPr>
          <a:xfrm>
            <a:off x="702772" y="2250281"/>
            <a:ext cx="3719489" cy="3678237"/>
          </a:xfrm>
          <a:prstGeom prst="rect">
            <a:avLst/>
          </a:prstGeom>
          <a:solidFill>
            <a:schemeClr val="lt1"/>
          </a:solidFill>
          <a:ln cap="flat" cmpd="sng" w="19050">
            <a:solidFill>
              <a:srgbClr val="E0B56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A picture containing shelf, book, library, room&#10;&#10;Description generated with very high confidence" id="1118" name="Google Shape;1118;p20"/>
          <p:cNvPicPr preferRelativeResize="0"/>
          <p:nvPr>
            <p:ph idx="2" type="body"/>
          </p:nvPr>
        </p:nvPicPr>
        <p:blipFill rotWithShape="1">
          <a:blip r:embed="rId3">
            <a:alphaModFix/>
          </a:blip>
          <a:srcRect b="0" l="0" r="0" t="0"/>
          <a:stretch/>
        </p:blipFill>
        <p:spPr>
          <a:xfrm>
            <a:off x="827442" y="2935575"/>
            <a:ext cx="3470148" cy="2307648"/>
          </a:xfrm>
          <a:prstGeom prst="rect">
            <a:avLst/>
          </a:prstGeom>
          <a:noFill/>
          <a:ln>
            <a:noFill/>
          </a:ln>
        </p:spPr>
      </p:pic>
      <p:sp>
        <p:nvSpPr>
          <p:cNvPr id="1119" name="Google Shape;1119;p20"/>
          <p:cNvSpPr txBox="1"/>
          <p:nvPr>
            <p:ph idx="1"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E0B56E"/>
              </a:buClr>
              <a:buSzPts val="1760"/>
              <a:buChar char="▪"/>
            </a:pPr>
            <a:r>
              <a:rPr lang="en-US"/>
              <a:t>Oversee the higher-ability / independent learners </a:t>
            </a:r>
            <a:endParaRPr/>
          </a:p>
          <a:p>
            <a:pPr indent="-59689" lvl="0" marL="171450" rtl="0" algn="l">
              <a:lnSpc>
                <a:spcPct val="120000"/>
              </a:lnSpc>
              <a:spcBef>
                <a:spcPts val="750"/>
              </a:spcBef>
              <a:spcAft>
                <a:spcPts val="0"/>
              </a:spcAft>
              <a:buClr>
                <a:srgbClr val="E0B56E"/>
              </a:buClr>
              <a:buSzPts val="1760"/>
              <a:buNone/>
            </a:pPr>
            <a:r>
              <a:t/>
            </a:r>
            <a:endParaRPr/>
          </a:p>
          <a:p>
            <a:pPr indent="-59689" lvl="0" marL="171450" rtl="0" algn="l">
              <a:lnSpc>
                <a:spcPct val="120000"/>
              </a:lnSpc>
              <a:spcBef>
                <a:spcPts val="750"/>
              </a:spcBef>
              <a:spcAft>
                <a:spcPts val="0"/>
              </a:spcAft>
              <a:buClr>
                <a:srgbClr val="E0B56E"/>
              </a:buClr>
              <a:buSzPts val="176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4" name="Shape 1124"/>
        <p:cNvGrpSpPr/>
        <p:nvPr/>
      </p:nvGrpSpPr>
      <p:grpSpPr>
        <a:xfrm>
          <a:off x="0" y="0"/>
          <a:ext cx="0" cy="0"/>
          <a:chOff x="0" y="0"/>
          <a:chExt cx="0" cy="0"/>
        </a:xfrm>
      </p:grpSpPr>
      <p:grpSp>
        <p:nvGrpSpPr>
          <p:cNvPr id="1125" name="Google Shape;1125;p21"/>
          <p:cNvGrpSpPr/>
          <p:nvPr/>
        </p:nvGrpSpPr>
        <p:grpSpPr>
          <a:xfrm>
            <a:off x="-313134" y="0"/>
            <a:ext cx="9438087" cy="6853238"/>
            <a:chOff x="-417513" y="0"/>
            <a:chExt cx="12584114" cy="6853238"/>
          </a:xfrm>
        </p:grpSpPr>
        <p:sp>
          <p:nvSpPr>
            <p:cNvPr id="1126" name="Google Shape;1126;p21"/>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21"/>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21"/>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21"/>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21"/>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21"/>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21"/>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21"/>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21"/>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21"/>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21"/>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21"/>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21"/>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21"/>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21"/>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21"/>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21"/>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21"/>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21"/>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21"/>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21"/>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7" name="Google Shape;1147;p21"/>
          <p:cNvGrpSpPr/>
          <p:nvPr/>
        </p:nvGrpSpPr>
        <p:grpSpPr>
          <a:xfrm>
            <a:off x="600108" y="1699589"/>
            <a:ext cx="2755857" cy="3470421"/>
            <a:chOff x="697883" y="1816768"/>
            <a:chExt cx="3674476" cy="3470421"/>
          </a:xfrm>
        </p:grpSpPr>
        <p:sp>
          <p:nvSpPr>
            <p:cNvPr id="1148" name="Google Shape;1148;p21"/>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21"/>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21"/>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1" name="Google Shape;1151;p21"/>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152" name="Google Shape;1152;p21"/>
          <p:cNvGrpSpPr/>
          <p:nvPr/>
        </p:nvGrpSpPr>
        <p:grpSpPr>
          <a:xfrm>
            <a:off x="-313134" y="0"/>
            <a:ext cx="9438087" cy="6853238"/>
            <a:chOff x="-417513" y="0"/>
            <a:chExt cx="12584114" cy="6853238"/>
          </a:xfrm>
        </p:grpSpPr>
        <p:sp>
          <p:nvSpPr>
            <p:cNvPr id="1153" name="Google Shape;1153;p21"/>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4" name="Google Shape;1154;p21"/>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5" name="Google Shape;1155;p21"/>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6" name="Google Shape;1156;p21"/>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7" name="Google Shape;1157;p21"/>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8" name="Google Shape;1158;p21"/>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59" name="Google Shape;1159;p21"/>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0" name="Google Shape;1160;p21"/>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1" name="Google Shape;1161;p21"/>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2" name="Google Shape;1162;p21"/>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3" name="Google Shape;1163;p21"/>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4" name="Google Shape;1164;p21"/>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5" name="Google Shape;1165;p21"/>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6" name="Google Shape;1166;p21"/>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7" name="Google Shape;1167;p21"/>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8" name="Google Shape;1168;p21"/>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69" name="Google Shape;1169;p21"/>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70" name="Google Shape;1170;p21"/>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71" name="Google Shape;1171;p21"/>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72" name="Google Shape;1172;p21"/>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173" name="Google Shape;1173;p21"/>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1174" name="Google Shape;1174;p21"/>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4000"/>
              <a:buFont typeface="Calibri"/>
              <a:buNone/>
            </a:pPr>
            <a:r>
              <a:rPr lang="en-US" sz="4000">
                <a:solidFill>
                  <a:schemeClr val="dk2"/>
                </a:solidFill>
              </a:rPr>
              <a:t>Safeguarding</a:t>
            </a:r>
            <a:endParaRPr/>
          </a:p>
        </p:txBody>
      </p:sp>
      <p:sp>
        <p:nvSpPr>
          <p:cNvPr id="1175" name="Google Shape;1175;p21"/>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
        <p:nvSpPr>
          <p:cNvPr id="1176" name="Google Shape;1176;p21"/>
          <p:cNvSpPr/>
          <p:nvPr/>
        </p:nvSpPr>
        <p:spPr>
          <a:xfrm>
            <a:off x="702772" y="2250281"/>
            <a:ext cx="3719489" cy="3678237"/>
          </a:xfrm>
          <a:prstGeom prst="rect">
            <a:avLst/>
          </a:prstGeom>
          <a:solidFill>
            <a:schemeClr val="lt1"/>
          </a:solidFill>
          <a:ln cap="flat" cmpd="sng" w="19050">
            <a:solidFill>
              <a:srgbClr val="FC1B1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A close up of a logo&#10;&#10;Description generated with very high confidence" id="1177" name="Google Shape;1177;p21"/>
          <p:cNvPicPr preferRelativeResize="0"/>
          <p:nvPr>
            <p:ph idx="2" type="body"/>
          </p:nvPr>
        </p:nvPicPr>
        <p:blipFill rotWithShape="1">
          <a:blip r:embed="rId3">
            <a:alphaModFix/>
          </a:blip>
          <a:srcRect b="0" l="0" r="0" t="0"/>
          <a:stretch/>
        </p:blipFill>
        <p:spPr>
          <a:xfrm>
            <a:off x="827442" y="2845384"/>
            <a:ext cx="3470148" cy="2488030"/>
          </a:xfrm>
          <a:prstGeom prst="rect">
            <a:avLst/>
          </a:prstGeom>
          <a:noFill/>
          <a:ln>
            <a:noFill/>
          </a:ln>
        </p:spPr>
      </p:pic>
      <p:sp>
        <p:nvSpPr>
          <p:cNvPr id="1178" name="Google Shape;1178;p21"/>
          <p:cNvSpPr txBox="1"/>
          <p:nvPr>
            <p:ph idx="1"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FC1B1B"/>
              </a:buClr>
              <a:buSzPts val="1760"/>
              <a:buChar char="▪"/>
            </a:pPr>
            <a:r>
              <a:rPr lang="en-US"/>
              <a:t>Monitor, and where necessary, assist in activities that pose a manageable risk to the health and safety of a student with an additional need, particularly those with visual impairment, a medical condition or a physical disability. </a:t>
            </a:r>
            <a:endParaRPr/>
          </a:p>
          <a:p>
            <a:pPr indent="111760" lvl="0" marL="0" rtl="0" algn="l">
              <a:lnSpc>
                <a:spcPct val="120000"/>
              </a:lnSpc>
              <a:spcBef>
                <a:spcPts val="750"/>
              </a:spcBef>
              <a:spcAft>
                <a:spcPts val="0"/>
              </a:spcAft>
              <a:buClr>
                <a:srgbClr val="FC1B1B"/>
              </a:buClr>
              <a:buSzPts val="1760"/>
              <a:buNone/>
            </a:pPr>
            <a:r>
              <a:t/>
            </a:r>
            <a:endParaRPr/>
          </a:p>
          <a:p>
            <a:pPr indent="-59689" lvl="0" marL="171450" rtl="0" algn="l">
              <a:lnSpc>
                <a:spcPct val="120000"/>
              </a:lnSpc>
              <a:spcBef>
                <a:spcPts val="750"/>
              </a:spcBef>
              <a:spcAft>
                <a:spcPts val="0"/>
              </a:spcAft>
              <a:buClr>
                <a:srgbClr val="FC1B1B"/>
              </a:buClr>
              <a:buSzPts val="1760"/>
              <a:buNone/>
            </a:pPr>
            <a:r>
              <a:t/>
            </a:r>
            <a:endParaRPr/>
          </a:p>
          <a:p>
            <a:pPr indent="-59689" lvl="0" marL="171450" rtl="0" algn="l">
              <a:lnSpc>
                <a:spcPct val="120000"/>
              </a:lnSpc>
              <a:spcBef>
                <a:spcPts val="750"/>
              </a:spcBef>
              <a:spcAft>
                <a:spcPts val="0"/>
              </a:spcAft>
              <a:buClr>
                <a:srgbClr val="FC1B1B"/>
              </a:buClr>
              <a:buSzPts val="176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2" name="Shape 1182"/>
        <p:cNvGrpSpPr/>
        <p:nvPr/>
      </p:nvGrpSpPr>
      <p:grpSpPr>
        <a:xfrm>
          <a:off x="0" y="0"/>
          <a:ext cx="0" cy="0"/>
          <a:chOff x="0" y="0"/>
          <a:chExt cx="0" cy="0"/>
        </a:xfrm>
      </p:grpSpPr>
      <p:grpSp>
        <p:nvGrpSpPr>
          <p:cNvPr id="1183" name="Google Shape;1183;p22"/>
          <p:cNvGrpSpPr/>
          <p:nvPr/>
        </p:nvGrpSpPr>
        <p:grpSpPr>
          <a:xfrm>
            <a:off x="-313134" y="0"/>
            <a:ext cx="9438087" cy="6853238"/>
            <a:chOff x="-417513" y="0"/>
            <a:chExt cx="12584114" cy="6853238"/>
          </a:xfrm>
        </p:grpSpPr>
        <p:sp>
          <p:nvSpPr>
            <p:cNvPr id="1184" name="Google Shape;1184;p2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2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2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2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2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2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2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2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2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2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4" name="Google Shape;1194;p2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5" name="Google Shape;1195;p2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6" name="Google Shape;1196;p2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7" name="Google Shape;1197;p2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2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9" name="Google Shape;1199;p2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2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1" name="Google Shape;1201;p2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2" name="Google Shape;1202;p2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3" name="Google Shape;1203;p2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2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05" name="Google Shape;1205;p22"/>
          <p:cNvGrpSpPr/>
          <p:nvPr/>
        </p:nvGrpSpPr>
        <p:grpSpPr>
          <a:xfrm>
            <a:off x="600108" y="1699589"/>
            <a:ext cx="2755857" cy="3470421"/>
            <a:chOff x="697883" y="1816768"/>
            <a:chExt cx="3674476" cy="3470421"/>
          </a:xfrm>
        </p:grpSpPr>
        <p:sp>
          <p:nvSpPr>
            <p:cNvPr id="1206" name="Google Shape;1206;p22"/>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1207" name="Google Shape;1207;p22"/>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22"/>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09" name="Google Shape;1209;p22"/>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210" name="Google Shape;1210;p22"/>
          <p:cNvGrpSpPr/>
          <p:nvPr/>
        </p:nvGrpSpPr>
        <p:grpSpPr>
          <a:xfrm>
            <a:off x="-313134" y="0"/>
            <a:ext cx="9438087" cy="6853238"/>
            <a:chOff x="-417513" y="0"/>
            <a:chExt cx="12584114" cy="6853238"/>
          </a:xfrm>
        </p:grpSpPr>
        <p:sp>
          <p:nvSpPr>
            <p:cNvPr id="1211" name="Google Shape;1211;p2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212" name="Google Shape;1212;p2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2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4" name="Google Shape;1214;p2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2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2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2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2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2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2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2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2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2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2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2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2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2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2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2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2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2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32" name="Google Shape;1232;p22"/>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233" name="Google Shape;1233;p22"/>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2700"/>
              <a:buFont typeface="Calibri"/>
              <a:buNone/>
            </a:pPr>
            <a:r>
              <a:rPr lang="en-US" sz="2700">
                <a:solidFill>
                  <a:schemeClr val="dk1"/>
                </a:solidFill>
              </a:rPr>
              <a:t>During the Introduction/Starter</a:t>
            </a:r>
            <a:endParaRPr/>
          </a:p>
        </p:txBody>
      </p:sp>
      <p:cxnSp>
        <p:nvCxnSpPr>
          <p:cNvPr id="1234" name="Google Shape;1234;p22"/>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1235" name="Google Shape;1235;p22"/>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SzPts val="1650"/>
              <a:buChar char="▪"/>
            </a:pPr>
            <a:r>
              <a:rPr lang="en-US" sz="1500"/>
              <a:t>You should never be stood/sat doing nothing, </a:t>
            </a:r>
            <a:endParaRPr/>
          </a:p>
          <a:p>
            <a:pPr indent="-171450" lvl="0" marL="171450" rtl="0" algn="l">
              <a:lnSpc>
                <a:spcPct val="120000"/>
              </a:lnSpc>
              <a:spcBef>
                <a:spcPts val="750"/>
              </a:spcBef>
              <a:spcAft>
                <a:spcPts val="0"/>
              </a:spcAft>
              <a:buSzPts val="1650"/>
              <a:buChar char="▪"/>
            </a:pPr>
            <a:r>
              <a:rPr lang="en-US" sz="1500"/>
              <a:t>Is there a group who don’t need this introduction – could you  take a group straight away and get them going sooner? Challenging higher level/independent learners? Or scaffolding SEN pupils? Pre-teaching vocabulary? </a:t>
            </a:r>
            <a:endParaRPr/>
          </a:p>
          <a:p>
            <a:pPr indent="-171450" lvl="0" marL="171450" rtl="0" algn="l">
              <a:lnSpc>
                <a:spcPct val="120000"/>
              </a:lnSpc>
              <a:spcBef>
                <a:spcPts val="750"/>
              </a:spcBef>
              <a:spcAft>
                <a:spcPts val="0"/>
              </a:spcAft>
              <a:buSzPts val="1650"/>
              <a:buChar char="▪"/>
            </a:pPr>
            <a:r>
              <a:rPr lang="en-US" sz="1500"/>
              <a:t>Could you facilitate understanding of the learning objective? </a:t>
            </a:r>
            <a:endParaRPr/>
          </a:p>
          <a:p>
            <a:pPr indent="-171450" lvl="0" marL="171450" rtl="0" algn="l">
              <a:lnSpc>
                <a:spcPct val="120000"/>
              </a:lnSpc>
              <a:spcBef>
                <a:spcPts val="750"/>
              </a:spcBef>
              <a:spcAft>
                <a:spcPts val="0"/>
              </a:spcAft>
              <a:buSzPts val="1650"/>
              <a:buChar char="▪"/>
            </a:pPr>
            <a:r>
              <a:rPr lang="en-US" sz="1500"/>
              <a:t>Are there any pupils that would need support ‘getting started’?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9" name="Shape 1239"/>
        <p:cNvGrpSpPr/>
        <p:nvPr/>
      </p:nvGrpSpPr>
      <p:grpSpPr>
        <a:xfrm>
          <a:off x="0" y="0"/>
          <a:ext cx="0" cy="0"/>
          <a:chOff x="0" y="0"/>
          <a:chExt cx="0" cy="0"/>
        </a:xfrm>
      </p:grpSpPr>
      <p:grpSp>
        <p:nvGrpSpPr>
          <p:cNvPr id="1240" name="Google Shape;1240;p23"/>
          <p:cNvGrpSpPr/>
          <p:nvPr/>
        </p:nvGrpSpPr>
        <p:grpSpPr>
          <a:xfrm>
            <a:off x="-313134" y="0"/>
            <a:ext cx="9438087" cy="6853238"/>
            <a:chOff x="-417513" y="0"/>
            <a:chExt cx="12584114" cy="6853238"/>
          </a:xfrm>
        </p:grpSpPr>
        <p:sp>
          <p:nvSpPr>
            <p:cNvPr id="1241" name="Google Shape;1241;p2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2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2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2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2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2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7" name="Google Shape;1247;p2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2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p2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0" name="Google Shape;1250;p2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2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2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3" name="Google Shape;1253;p2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4" name="Google Shape;1254;p2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2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2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2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2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2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2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1" name="Google Shape;1261;p2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2" name="Google Shape;1262;p23"/>
          <p:cNvGrpSpPr/>
          <p:nvPr/>
        </p:nvGrpSpPr>
        <p:grpSpPr>
          <a:xfrm>
            <a:off x="600108" y="1699589"/>
            <a:ext cx="2755857" cy="3470421"/>
            <a:chOff x="697883" y="1816768"/>
            <a:chExt cx="3674476" cy="3470421"/>
          </a:xfrm>
        </p:grpSpPr>
        <p:sp>
          <p:nvSpPr>
            <p:cNvPr id="1263" name="Google Shape;1263;p23"/>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1264" name="Google Shape;1264;p23"/>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23"/>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6" name="Google Shape;1266;p23"/>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267" name="Google Shape;1267;p23"/>
          <p:cNvGrpSpPr/>
          <p:nvPr/>
        </p:nvGrpSpPr>
        <p:grpSpPr>
          <a:xfrm>
            <a:off x="-313134" y="0"/>
            <a:ext cx="9438087" cy="6853238"/>
            <a:chOff x="-417513" y="0"/>
            <a:chExt cx="12584114" cy="6853238"/>
          </a:xfrm>
        </p:grpSpPr>
        <p:sp>
          <p:nvSpPr>
            <p:cNvPr id="1268" name="Google Shape;1268;p2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269" name="Google Shape;1269;p2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2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2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2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2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2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2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2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2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2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2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2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2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2" name="Google Shape;1282;p2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2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4" name="Google Shape;1284;p2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5" name="Google Shape;1285;p2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6" name="Google Shape;1286;p2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2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8" name="Google Shape;1288;p2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89" name="Google Shape;1289;p23"/>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290" name="Google Shape;1290;p23"/>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During ‘Whole Class’ Teaching…</a:t>
            </a:r>
            <a:endParaRPr/>
          </a:p>
        </p:txBody>
      </p:sp>
      <p:cxnSp>
        <p:nvCxnSpPr>
          <p:cNvPr id="1291" name="Google Shape;1291;p23"/>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1292" name="Google Shape;1292;p23"/>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100"/>
              <a:buChar char="▪"/>
            </a:pPr>
            <a:r>
              <a:rPr lang="en-US" sz="1000"/>
              <a:t>Ask the teacher where they would like you to work? Ensure the TA knows where they are supposed to be.</a:t>
            </a:r>
            <a:endParaRPr/>
          </a:p>
          <a:p>
            <a:pPr indent="-171450" lvl="0" marL="171450" rtl="0" algn="l">
              <a:lnSpc>
                <a:spcPct val="110000"/>
              </a:lnSpc>
              <a:spcBef>
                <a:spcPts val="750"/>
              </a:spcBef>
              <a:spcAft>
                <a:spcPts val="0"/>
              </a:spcAft>
              <a:buSzPts val="1100"/>
              <a:buChar char="▪"/>
            </a:pPr>
            <a:r>
              <a:rPr lang="en-US" sz="1000"/>
              <a:t>Identify key pupils/groups </a:t>
            </a:r>
            <a:endParaRPr/>
          </a:p>
          <a:p>
            <a:pPr indent="-171450" lvl="0" marL="171450" rtl="0" algn="l">
              <a:lnSpc>
                <a:spcPct val="110000"/>
              </a:lnSpc>
              <a:spcBef>
                <a:spcPts val="750"/>
              </a:spcBef>
              <a:spcAft>
                <a:spcPts val="0"/>
              </a:spcAft>
              <a:buSzPts val="1100"/>
              <a:buChar char="▪"/>
            </a:pPr>
            <a:r>
              <a:rPr lang="en-US" sz="1000"/>
              <a:t>Task should not be to keep students focused when the time is too long or the activity is inappropriate.</a:t>
            </a:r>
            <a:endParaRPr/>
          </a:p>
          <a:p>
            <a:pPr indent="-171450" lvl="0" marL="171450" rtl="0" algn="l">
              <a:lnSpc>
                <a:spcPct val="110000"/>
              </a:lnSpc>
              <a:spcBef>
                <a:spcPts val="750"/>
              </a:spcBef>
              <a:spcAft>
                <a:spcPts val="0"/>
              </a:spcAft>
              <a:buSzPts val="1100"/>
              <a:buChar char="▪"/>
            </a:pPr>
            <a:r>
              <a:rPr lang="en-US" sz="1000"/>
              <a:t>Bes a role model – demonstrating appropriate behaviour. Don’t distract the pupils – ask when you should intervene.</a:t>
            </a:r>
            <a:endParaRPr/>
          </a:p>
          <a:p>
            <a:pPr indent="-171450" lvl="0" marL="171450" rtl="0" algn="l">
              <a:lnSpc>
                <a:spcPct val="110000"/>
              </a:lnSpc>
              <a:spcBef>
                <a:spcPts val="750"/>
              </a:spcBef>
              <a:spcAft>
                <a:spcPts val="0"/>
              </a:spcAft>
              <a:buSzPts val="1100"/>
              <a:buChar char="▪"/>
            </a:pPr>
            <a:r>
              <a:rPr lang="en-US" sz="1000"/>
              <a:t>Focus on the </a:t>
            </a:r>
            <a:r>
              <a:rPr b="1" lang="en-US" sz="1000"/>
              <a:t>PUPILS</a:t>
            </a:r>
            <a:r>
              <a:rPr lang="en-US" sz="1000"/>
              <a:t> not  the teacher – you should already have ‘learnt’ what the lesson is about and shouldn’t need the input!</a:t>
            </a:r>
            <a:endParaRPr/>
          </a:p>
          <a:p>
            <a:pPr indent="-171450" lvl="0" marL="171450" rtl="0" algn="l">
              <a:lnSpc>
                <a:spcPct val="110000"/>
              </a:lnSpc>
              <a:spcBef>
                <a:spcPts val="750"/>
              </a:spcBef>
              <a:spcAft>
                <a:spcPts val="0"/>
              </a:spcAft>
              <a:buSzPts val="1100"/>
              <a:buChar char="▪"/>
            </a:pPr>
            <a:r>
              <a:rPr lang="en-US" sz="1000"/>
              <a:t>Have your TA Pack with you at all times</a:t>
            </a:r>
            <a:endParaRPr/>
          </a:p>
          <a:p>
            <a:pPr indent="-101600" lvl="0" marL="171450" rtl="0" algn="l">
              <a:lnSpc>
                <a:spcPct val="110000"/>
              </a:lnSpc>
              <a:spcBef>
                <a:spcPts val="750"/>
              </a:spcBef>
              <a:spcAft>
                <a:spcPts val="0"/>
              </a:spcAft>
              <a:buSzPts val="1100"/>
              <a:buNone/>
            </a:pPr>
            <a:r>
              <a:t/>
            </a:r>
            <a:endParaRPr sz="1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6" name="Shape 1296"/>
        <p:cNvGrpSpPr/>
        <p:nvPr/>
      </p:nvGrpSpPr>
      <p:grpSpPr>
        <a:xfrm>
          <a:off x="0" y="0"/>
          <a:ext cx="0" cy="0"/>
          <a:chOff x="0" y="0"/>
          <a:chExt cx="0" cy="0"/>
        </a:xfrm>
      </p:grpSpPr>
      <p:grpSp>
        <p:nvGrpSpPr>
          <p:cNvPr id="1297" name="Google Shape;1297;p24"/>
          <p:cNvGrpSpPr/>
          <p:nvPr/>
        </p:nvGrpSpPr>
        <p:grpSpPr>
          <a:xfrm>
            <a:off x="-313134" y="0"/>
            <a:ext cx="9438087" cy="6853238"/>
            <a:chOff x="-417513" y="0"/>
            <a:chExt cx="12584114" cy="6853238"/>
          </a:xfrm>
        </p:grpSpPr>
        <p:sp>
          <p:nvSpPr>
            <p:cNvPr id="1298" name="Google Shape;1298;p24"/>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9" name="Google Shape;1299;p24"/>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0" name="Google Shape;1300;p24"/>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1" name="Google Shape;1301;p24"/>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2" name="Google Shape;1302;p24"/>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3" name="Google Shape;1303;p24"/>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4" name="Google Shape;1304;p24"/>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5" name="Google Shape;1305;p24"/>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6" name="Google Shape;1306;p24"/>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7" name="Google Shape;1307;p24"/>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8" name="Google Shape;1308;p24"/>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9" name="Google Shape;1309;p24"/>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0" name="Google Shape;1310;p24"/>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1" name="Google Shape;1311;p24"/>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2" name="Google Shape;1312;p24"/>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3" name="Google Shape;1313;p24"/>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4" name="Google Shape;1314;p24"/>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5" name="Google Shape;1315;p24"/>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6" name="Google Shape;1316;p24"/>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7" name="Google Shape;1317;p24"/>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8" name="Google Shape;1318;p24"/>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19" name="Google Shape;1319;p24"/>
          <p:cNvGrpSpPr/>
          <p:nvPr/>
        </p:nvGrpSpPr>
        <p:grpSpPr>
          <a:xfrm>
            <a:off x="600108" y="1699589"/>
            <a:ext cx="2755857" cy="3470421"/>
            <a:chOff x="697883" y="1816768"/>
            <a:chExt cx="3674476" cy="3470421"/>
          </a:xfrm>
        </p:grpSpPr>
        <p:sp>
          <p:nvSpPr>
            <p:cNvPr id="1320" name="Google Shape;1320;p24"/>
            <p:cNvSpPr/>
            <p:nvPr/>
          </p:nvSpPr>
          <p:spPr>
            <a:xfrm>
              <a:off x="697883" y="1816768"/>
              <a:ext cx="3674476" cy="502920"/>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1321" name="Google Shape;1321;p24"/>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2" name="Google Shape;1322;p24"/>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23" name="Google Shape;1323;p24"/>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324" name="Google Shape;1324;p24"/>
          <p:cNvGrpSpPr/>
          <p:nvPr/>
        </p:nvGrpSpPr>
        <p:grpSpPr>
          <a:xfrm>
            <a:off x="-313134" y="0"/>
            <a:ext cx="9438087" cy="6853238"/>
            <a:chOff x="-417513" y="0"/>
            <a:chExt cx="12584114" cy="6853238"/>
          </a:xfrm>
        </p:grpSpPr>
        <p:sp>
          <p:nvSpPr>
            <p:cNvPr id="1325" name="Google Shape;1325;p24"/>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26" name="Google Shape;1326;p24"/>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7" name="Google Shape;1327;p24"/>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8" name="Google Shape;1328;p24"/>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9" name="Google Shape;1329;p24"/>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p24"/>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1" name="Google Shape;1331;p24"/>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2" name="Google Shape;1332;p24"/>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3" name="Google Shape;1333;p24"/>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4" name="Google Shape;1334;p24"/>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5" name="Google Shape;1335;p24"/>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6" name="Google Shape;1336;p24"/>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7" name="Google Shape;1337;p24"/>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8" name="Google Shape;1338;p24"/>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9" name="Google Shape;1339;p24"/>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0" name="Google Shape;1340;p24"/>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1" name="Google Shape;1341;p24"/>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2" name="Google Shape;1342;p24"/>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24"/>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p24"/>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24"/>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46" name="Google Shape;1346;p24"/>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347" name="Google Shape;1347;p24"/>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2700"/>
              <a:buFont typeface="Calibri"/>
              <a:buNone/>
            </a:pPr>
            <a:r>
              <a:rPr lang="en-US" sz="2700">
                <a:solidFill>
                  <a:schemeClr val="dk1"/>
                </a:solidFill>
              </a:rPr>
              <a:t>Small Group/Independent Work</a:t>
            </a:r>
            <a:endParaRPr/>
          </a:p>
        </p:txBody>
      </p:sp>
      <p:cxnSp>
        <p:nvCxnSpPr>
          <p:cNvPr id="1348" name="Google Shape;1348;p24"/>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1349" name="Google Shape;1349;p24"/>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100"/>
              <a:buChar char="▪"/>
            </a:pPr>
            <a:r>
              <a:rPr lang="en-US" sz="1000"/>
              <a:t>knows where to work with the student or group and what resources they will need (in advance!)</a:t>
            </a:r>
            <a:endParaRPr/>
          </a:p>
          <a:p>
            <a:pPr indent="-171450" lvl="0" marL="171450" rtl="0" algn="l">
              <a:lnSpc>
                <a:spcPct val="110000"/>
              </a:lnSpc>
              <a:spcBef>
                <a:spcPts val="750"/>
              </a:spcBef>
              <a:spcAft>
                <a:spcPts val="0"/>
              </a:spcAft>
              <a:buSzPts val="1100"/>
              <a:buChar char="▪"/>
            </a:pPr>
            <a:r>
              <a:rPr lang="en-US" sz="1000"/>
              <a:t>Ask why you are working with a student or group and what support to give (are they observing? Facilitating? Monitoring?)</a:t>
            </a:r>
            <a:endParaRPr/>
          </a:p>
          <a:p>
            <a:pPr indent="-171450" lvl="0" marL="171450" rtl="0" algn="l">
              <a:lnSpc>
                <a:spcPct val="110000"/>
              </a:lnSpc>
              <a:spcBef>
                <a:spcPts val="750"/>
              </a:spcBef>
              <a:spcAft>
                <a:spcPts val="0"/>
              </a:spcAft>
              <a:buSzPts val="1100"/>
              <a:buChar char="▪"/>
            </a:pPr>
            <a:r>
              <a:rPr lang="en-US" sz="1000"/>
              <a:t>How will you feedback to the teacher?. </a:t>
            </a:r>
            <a:endParaRPr/>
          </a:p>
          <a:p>
            <a:pPr indent="-171450" lvl="0" marL="171450" rtl="0" algn="l">
              <a:lnSpc>
                <a:spcPct val="110000"/>
              </a:lnSpc>
              <a:spcBef>
                <a:spcPts val="750"/>
              </a:spcBef>
              <a:spcAft>
                <a:spcPts val="0"/>
              </a:spcAft>
              <a:buSzPts val="1100"/>
              <a:buChar char="▪"/>
            </a:pPr>
            <a:r>
              <a:rPr lang="en-US" sz="1000"/>
              <a:t>Ensure </a:t>
            </a:r>
            <a:r>
              <a:rPr b="1" lang="en-US" sz="1000"/>
              <a:t>again </a:t>
            </a:r>
            <a:r>
              <a:rPr lang="en-US" sz="1000"/>
              <a:t>you know the LEARNING OBJECTIVE – this isn’t the same as the activity, how will you know if the pupil is successful (success criteria?)</a:t>
            </a:r>
            <a:endParaRPr/>
          </a:p>
          <a:p>
            <a:pPr indent="-171450" lvl="0" marL="171450" rtl="0" algn="l">
              <a:lnSpc>
                <a:spcPct val="110000"/>
              </a:lnSpc>
              <a:spcBef>
                <a:spcPts val="750"/>
              </a:spcBef>
              <a:spcAft>
                <a:spcPts val="0"/>
              </a:spcAft>
              <a:buSzPts val="1100"/>
              <a:buChar char="▪"/>
            </a:pPr>
            <a:r>
              <a:rPr lang="en-US" sz="1000"/>
              <a:t>Ask what you should do if the children have finished/ achieved the learning objective.</a:t>
            </a:r>
            <a:endParaRPr/>
          </a:p>
          <a:p>
            <a:pPr indent="-101600" lvl="0" marL="171450" rtl="0" algn="l">
              <a:lnSpc>
                <a:spcPct val="110000"/>
              </a:lnSpc>
              <a:spcBef>
                <a:spcPts val="750"/>
              </a:spcBef>
              <a:spcAft>
                <a:spcPts val="0"/>
              </a:spcAft>
              <a:buSzPts val="1100"/>
              <a:buNone/>
            </a:pPr>
            <a:r>
              <a:t/>
            </a:r>
            <a:endParaRPr sz="1000"/>
          </a:p>
          <a:p>
            <a:pPr indent="-101600" lvl="0" marL="171450" rtl="0" algn="l">
              <a:lnSpc>
                <a:spcPct val="110000"/>
              </a:lnSpc>
              <a:spcBef>
                <a:spcPts val="750"/>
              </a:spcBef>
              <a:spcAft>
                <a:spcPts val="0"/>
              </a:spcAft>
              <a:buSzPts val="1100"/>
              <a:buNone/>
            </a:pPr>
            <a:r>
              <a:t/>
            </a:r>
            <a:endParaRPr sz="1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54" name="Shape 1354"/>
        <p:cNvGrpSpPr/>
        <p:nvPr/>
      </p:nvGrpSpPr>
      <p:grpSpPr>
        <a:xfrm>
          <a:off x="0" y="0"/>
          <a:ext cx="0" cy="0"/>
          <a:chOff x="0" y="0"/>
          <a:chExt cx="0" cy="0"/>
        </a:xfrm>
      </p:grpSpPr>
      <p:sp>
        <p:nvSpPr>
          <p:cNvPr id="1355" name="Google Shape;1355;p25"/>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356" name="Google Shape;1356;p25"/>
          <p:cNvGrpSpPr/>
          <p:nvPr/>
        </p:nvGrpSpPr>
        <p:grpSpPr>
          <a:xfrm>
            <a:off x="-313134" y="0"/>
            <a:ext cx="9438087" cy="6853238"/>
            <a:chOff x="-417513" y="0"/>
            <a:chExt cx="12584114" cy="6853238"/>
          </a:xfrm>
        </p:grpSpPr>
        <p:sp>
          <p:nvSpPr>
            <p:cNvPr id="1357" name="Google Shape;1357;p25"/>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58" name="Google Shape;1358;p25"/>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59" name="Google Shape;1359;p25"/>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0" name="Google Shape;1360;p25"/>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14901"/>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1" name="Google Shape;1361;p25"/>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14901"/>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2" name="Google Shape;1362;p25"/>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14901"/>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3" name="Google Shape;1363;p25"/>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4" name="Google Shape;1364;p25"/>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5" name="Google Shape;1365;p25"/>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6" name="Google Shape;1366;p25"/>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7" name="Google Shape;1367;p25"/>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8" name="Google Shape;1368;p25"/>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69" name="Google Shape;1369;p25"/>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0" name="Google Shape;1370;p25"/>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1" name="Google Shape;1371;p25"/>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2" name="Google Shape;1372;p25"/>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14901"/>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3" name="Google Shape;1373;p25"/>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14901"/>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4" name="Google Shape;1374;p25"/>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5" name="Google Shape;1375;p25"/>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6" name="Google Shape;1376;p25"/>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377" name="Google Shape;1377;p25"/>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1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1378" name="Google Shape;1378;p25"/>
          <p:cNvSpPr txBox="1"/>
          <p:nvPr>
            <p:ph type="title"/>
          </p:nvPr>
        </p:nvSpPr>
        <p:spPr>
          <a:xfrm>
            <a:off x="1319465" y="798881"/>
            <a:ext cx="6505070" cy="1048945"/>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1"/>
              </a:buClr>
              <a:buSzPts val="3200"/>
              <a:buFont typeface="Arial"/>
              <a:buNone/>
            </a:pPr>
            <a:r>
              <a:rPr b="1" lang="en-US">
                <a:solidFill>
                  <a:schemeClr val="dk1"/>
                </a:solidFill>
                <a:latin typeface="Arial"/>
                <a:ea typeface="Arial"/>
                <a:cs typeface="Arial"/>
                <a:sym typeface="Arial"/>
              </a:rPr>
              <a:t>To conclude</a:t>
            </a:r>
            <a:endParaRPr/>
          </a:p>
        </p:txBody>
      </p:sp>
      <p:sp>
        <p:nvSpPr>
          <p:cNvPr id="1379" name="Google Shape;1379;p25"/>
          <p:cNvSpPr txBox="1"/>
          <p:nvPr>
            <p:ph idx="12" type="sldNum"/>
          </p:nvPr>
        </p:nvSpPr>
        <p:spPr>
          <a:xfrm>
            <a:off x="7852410" y="320040"/>
            <a:ext cx="685800" cy="320040"/>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grpSp>
        <p:nvGrpSpPr>
          <p:cNvPr id="1380" name="Google Shape;1380;p25"/>
          <p:cNvGrpSpPr/>
          <p:nvPr/>
        </p:nvGrpSpPr>
        <p:grpSpPr>
          <a:xfrm>
            <a:off x="1143238" y="2007102"/>
            <a:ext cx="6857524" cy="4143214"/>
            <a:chOff x="537447" y="16126"/>
            <a:chExt cx="6857524" cy="4143214"/>
          </a:xfrm>
        </p:grpSpPr>
        <p:sp>
          <p:nvSpPr>
            <p:cNvPr id="1381" name="Google Shape;1381;p25"/>
            <p:cNvSpPr/>
            <p:nvPr/>
          </p:nvSpPr>
          <p:spPr>
            <a:xfrm>
              <a:off x="537447" y="16126"/>
              <a:ext cx="907851" cy="907851"/>
            </a:xfrm>
            <a:prstGeom prst="ellipse">
              <a:avLst/>
            </a:prstGeom>
            <a:solidFill>
              <a:srgbClr val="FA77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2" name="Google Shape;1382;p25"/>
            <p:cNvSpPr/>
            <p:nvPr/>
          </p:nvSpPr>
          <p:spPr>
            <a:xfrm>
              <a:off x="728095" y="206775"/>
              <a:ext cx="526554" cy="526554"/>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3" name="Google Shape;1383;p25"/>
            <p:cNvSpPr/>
            <p:nvPr/>
          </p:nvSpPr>
          <p:spPr>
            <a:xfrm>
              <a:off x="1639838" y="16126"/>
              <a:ext cx="2139936" cy="90785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4" name="Google Shape;1384;p25"/>
            <p:cNvSpPr txBox="1"/>
            <p:nvPr/>
          </p:nvSpPr>
          <p:spPr>
            <a:xfrm>
              <a:off x="1639838" y="16126"/>
              <a:ext cx="2139936" cy="90785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1100"/>
                <a:buFont typeface="Rockwell"/>
                <a:buNone/>
              </a:pPr>
              <a:r>
                <a:rPr b="1" lang="en-US" sz="1100">
                  <a:solidFill>
                    <a:schemeClr val="dk1"/>
                  </a:solidFill>
                  <a:latin typeface="Rockwell"/>
                  <a:ea typeface="Rockwell"/>
                  <a:cs typeface="Rockwell"/>
                  <a:sym typeface="Rockwell"/>
                </a:rPr>
                <a:t>The effective deployment of TAs can make the difference between a student succeeding or failing. </a:t>
              </a:r>
              <a:endParaRPr sz="1100">
                <a:solidFill>
                  <a:schemeClr val="dk1"/>
                </a:solidFill>
                <a:latin typeface="Rockwell"/>
                <a:ea typeface="Rockwell"/>
                <a:cs typeface="Rockwell"/>
                <a:sym typeface="Rockwell"/>
              </a:endParaRPr>
            </a:p>
          </p:txBody>
        </p:sp>
        <p:sp>
          <p:nvSpPr>
            <p:cNvPr id="1385" name="Google Shape;1385;p25"/>
            <p:cNvSpPr/>
            <p:nvPr/>
          </p:nvSpPr>
          <p:spPr>
            <a:xfrm>
              <a:off x="4152643" y="16126"/>
              <a:ext cx="907851" cy="907851"/>
            </a:xfrm>
            <a:prstGeom prst="ellipse">
              <a:avLst/>
            </a:prstGeom>
            <a:solidFill>
              <a:srgbClr val="AEBF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6" name="Google Shape;1386;p25"/>
            <p:cNvSpPr/>
            <p:nvPr/>
          </p:nvSpPr>
          <p:spPr>
            <a:xfrm>
              <a:off x="4343292" y="206775"/>
              <a:ext cx="526554" cy="526554"/>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7" name="Google Shape;1387;p25"/>
            <p:cNvSpPr/>
            <p:nvPr/>
          </p:nvSpPr>
          <p:spPr>
            <a:xfrm>
              <a:off x="5255035" y="16126"/>
              <a:ext cx="2139936" cy="90785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8" name="Google Shape;1388;p25"/>
            <p:cNvSpPr txBox="1"/>
            <p:nvPr/>
          </p:nvSpPr>
          <p:spPr>
            <a:xfrm>
              <a:off x="5255035" y="16126"/>
              <a:ext cx="2139936" cy="90785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1100"/>
                <a:buFont typeface="Rockwell"/>
                <a:buNone/>
              </a:pPr>
              <a:r>
                <a:rPr lang="en-US" sz="1100">
                  <a:solidFill>
                    <a:schemeClr val="dk1"/>
                  </a:solidFill>
                  <a:latin typeface="Rockwell"/>
                  <a:ea typeface="Rockwell"/>
                  <a:cs typeface="Rockwell"/>
                  <a:sym typeface="Rockwell"/>
                </a:rPr>
                <a:t>An outstanding TA is intuitive and responds to the needs of the students.</a:t>
              </a:r>
              <a:endParaRPr/>
            </a:p>
          </p:txBody>
        </p:sp>
        <p:sp>
          <p:nvSpPr>
            <p:cNvPr id="1389" name="Google Shape;1389;p25"/>
            <p:cNvSpPr/>
            <p:nvPr/>
          </p:nvSpPr>
          <p:spPr>
            <a:xfrm>
              <a:off x="537447" y="1633808"/>
              <a:ext cx="907851" cy="907851"/>
            </a:xfrm>
            <a:prstGeom prst="ellipse">
              <a:avLst/>
            </a:prstGeom>
            <a:solidFill>
              <a:srgbClr val="4FC29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0" name="Google Shape;1390;p25"/>
            <p:cNvSpPr/>
            <p:nvPr/>
          </p:nvSpPr>
          <p:spPr>
            <a:xfrm>
              <a:off x="728095" y="1824456"/>
              <a:ext cx="526554" cy="526554"/>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1" name="Google Shape;1391;p25"/>
            <p:cNvSpPr/>
            <p:nvPr/>
          </p:nvSpPr>
          <p:spPr>
            <a:xfrm>
              <a:off x="1639838" y="1633808"/>
              <a:ext cx="2139936" cy="90785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2" name="Google Shape;1392;p25"/>
            <p:cNvSpPr txBox="1"/>
            <p:nvPr/>
          </p:nvSpPr>
          <p:spPr>
            <a:xfrm>
              <a:off x="1639838" y="1633808"/>
              <a:ext cx="2139936" cy="90785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1100"/>
                <a:buFont typeface="Rockwell"/>
                <a:buNone/>
              </a:pPr>
              <a:r>
                <a:rPr lang="en-US" sz="1100">
                  <a:solidFill>
                    <a:schemeClr val="dk1"/>
                  </a:solidFill>
                  <a:latin typeface="Rockwell"/>
                  <a:ea typeface="Rockwell"/>
                  <a:cs typeface="Rockwell"/>
                  <a:sym typeface="Rockwell"/>
                </a:rPr>
                <a:t>It is important that </a:t>
              </a:r>
              <a:r>
                <a:rPr b="1" lang="en-US" sz="1100">
                  <a:solidFill>
                    <a:schemeClr val="dk1"/>
                  </a:solidFill>
                  <a:latin typeface="Rockwell"/>
                  <a:ea typeface="Rockwell"/>
                  <a:cs typeface="Rockwell"/>
                  <a:sym typeface="Rockwell"/>
                </a:rPr>
                <a:t>both teacher and Teaching Assistant</a:t>
              </a:r>
              <a:r>
                <a:rPr lang="en-US" sz="1100">
                  <a:solidFill>
                    <a:schemeClr val="dk1"/>
                  </a:solidFill>
                  <a:latin typeface="Rockwell"/>
                  <a:ea typeface="Rockwell"/>
                  <a:cs typeface="Rockwell"/>
                  <a:sym typeface="Rockwell"/>
                </a:rPr>
                <a:t> work together.</a:t>
              </a:r>
              <a:endParaRPr/>
            </a:p>
          </p:txBody>
        </p:sp>
        <p:sp>
          <p:nvSpPr>
            <p:cNvPr id="1393" name="Google Shape;1393;p25"/>
            <p:cNvSpPr/>
            <p:nvPr/>
          </p:nvSpPr>
          <p:spPr>
            <a:xfrm>
              <a:off x="4152643" y="1633808"/>
              <a:ext cx="907851" cy="907851"/>
            </a:xfrm>
            <a:prstGeom prst="ellipse">
              <a:avLst/>
            </a:prstGeom>
            <a:solidFill>
              <a:srgbClr val="3895C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4" name="Google Shape;1394;p25"/>
            <p:cNvSpPr/>
            <p:nvPr/>
          </p:nvSpPr>
          <p:spPr>
            <a:xfrm>
              <a:off x="4343292" y="1824456"/>
              <a:ext cx="526554" cy="526554"/>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5" name="Google Shape;1395;p25"/>
            <p:cNvSpPr/>
            <p:nvPr/>
          </p:nvSpPr>
          <p:spPr>
            <a:xfrm>
              <a:off x="5255035" y="1633808"/>
              <a:ext cx="2139936" cy="90785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6" name="Google Shape;1396;p25"/>
            <p:cNvSpPr txBox="1"/>
            <p:nvPr/>
          </p:nvSpPr>
          <p:spPr>
            <a:xfrm>
              <a:off x="5255035" y="1633808"/>
              <a:ext cx="2139936" cy="90785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1100"/>
                <a:buFont typeface="Rockwell"/>
                <a:buNone/>
              </a:pPr>
              <a:r>
                <a:rPr b="1" lang="en-US" sz="1100">
                  <a:solidFill>
                    <a:schemeClr val="dk1"/>
                  </a:solidFill>
                  <a:latin typeface="Rockwell"/>
                  <a:ea typeface="Rockwell"/>
                  <a:cs typeface="Rockwell"/>
                  <a:sym typeface="Rockwell"/>
                </a:rPr>
                <a:t>All the students </a:t>
              </a:r>
              <a:r>
                <a:rPr lang="en-US" sz="1100">
                  <a:solidFill>
                    <a:schemeClr val="dk1"/>
                  </a:solidFill>
                  <a:latin typeface="Rockwell"/>
                  <a:ea typeface="Rockwell"/>
                  <a:cs typeface="Rockwell"/>
                  <a:sym typeface="Rockwell"/>
                </a:rPr>
                <a:t>in the class must be </a:t>
              </a:r>
              <a:r>
                <a:rPr b="1" lang="en-US" sz="1100">
                  <a:solidFill>
                    <a:schemeClr val="dk1"/>
                  </a:solidFill>
                  <a:latin typeface="Rockwell"/>
                  <a:ea typeface="Rockwell"/>
                  <a:cs typeface="Rockwell"/>
                  <a:sym typeface="Rockwell"/>
                </a:rPr>
                <a:t>learning throughout </a:t>
              </a:r>
              <a:r>
                <a:rPr lang="en-US" sz="1100">
                  <a:solidFill>
                    <a:schemeClr val="dk1"/>
                  </a:solidFill>
                  <a:latin typeface="Rockwell"/>
                  <a:ea typeface="Rockwell"/>
                  <a:cs typeface="Rockwell"/>
                  <a:sym typeface="Rockwell"/>
                </a:rPr>
                <a:t>the lesson. students should </a:t>
              </a:r>
              <a:r>
                <a:rPr b="1" lang="en-US" sz="1100">
                  <a:solidFill>
                    <a:schemeClr val="dk1"/>
                  </a:solidFill>
                  <a:latin typeface="Rockwell"/>
                  <a:ea typeface="Rockwell"/>
                  <a:cs typeface="Rockwell"/>
                  <a:sym typeface="Rockwell"/>
                </a:rPr>
                <a:t>make progress </a:t>
              </a:r>
              <a:r>
                <a:rPr lang="en-US" sz="1100">
                  <a:solidFill>
                    <a:schemeClr val="dk1"/>
                  </a:solidFill>
                  <a:latin typeface="Rockwell"/>
                  <a:ea typeface="Rockwell"/>
                  <a:cs typeface="Rockwell"/>
                  <a:sym typeface="Rockwell"/>
                </a:rPr>
                <a:t>through suitably </a:t>
              </a:r>
              <a:r>
                <a:rPr b="1" lang="en-US" sz="1100">
                  <a:solidFill>
                    <a:schemeClr val="dk1"/>
                  </a:solidFill>
                  <a:latin typeface="Rockwell"/>
                  <a:ea typeface="Rockwell"/>
                  <a:cs typeface="Rockwell"/>
                  <a:sym typeface="Rockwell"/>
                </a:rPr>
                <a:t>challenging </a:t>
              </a:r>
              <a:r>
                <a:rPr lang="en-US" sz="1100">
                  <a:solidFill>
                    <a:schemeClr val="dk1"/>
                  </a:solidFill>
                  <a:latin typeface="Rockwell"/>
                  <a:ea typeface="Rockwell"/>
                  <a:cs typeface="Rockwell"/>
                  <a:sym typeface="Rockwell"/>
                </a:rPr>
                <a:t>activities and </a:t>
              </a:r>
              <a:r>
                <a:rPr b="1" lang="en-US" sz="1100">
                  <a:solidFill>
                    <a:schemeClr val="dk1"/>
                  </a:solidFill>
                  <a:latin typeface="Rockwell"/>
                  <a:ea typeface="Rockwell"/>
                  <a:cs typeface="Rockwell"/>
                  <a:sym typeface="Rockwell"/>
                </a:rPr>
                <a:t>questioning</a:t>
              </a:r>
              <a:r>
                <a:rPr lang="en-US" sz="1100">
                  <a:solidFill>
                    <a:schemeClr val="dk1"/>
                  </a:solidFill>
                  <a:latin typeface="Rockwell"/>
                  <a:ea typeface="Rockwell"/>
                  <a:cs typeface="Rockwell"/>
                  <a:sym typeface="Rockwell"/>
                </a:rPr>
                <a:t>.</a:t>
              </a:r>
              <a:endParaRPr/>
            </a:p>
          </p:txBody>
        </p:sp>
        <p:sp>
          <p:nvSpPr>
            <p:cNvPr id="1397" name="Google Shape;1397;p25"/>
            <p:cNvSpPr/>
            <p:nvPr/>
          </p:nvSpPr>
          <p:spPr>
            <a:xfrm>
              <a:off x="537447" y="3251489"/>
              <a:ext cx="907851" cy="907851"/>
            </a:xfrm>
            <a:prstGeom prst="ellipse">
              <a:avLst/>
            </a:prstGeom>
            <a:solidFill>
              <a:srgbClr val="B45F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8" name="Google Shape;1398;p25"/>
            <p:cNvSpPr/>
            <p:nvPr/>
          </p:nvSpPr>
          <p:spPr>
            <a:xfrm>
              <a:off x="728095" y="3442138"/>
              <a:ext cx="526554" cy="526554"/>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9" name="Google Shape;1399;p25"/>
            <p:cNvSpPr/>
            <p:nvPr/>
          </p:nvSpPr>
          <p:spPr>
            <a:xfrm>
              <a:off x="1639838" y="3251489"/>
              <a:ext cx="2139936" cy="90785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0" name="Google Shape;1400;p25"/>
            <p:cNvSpPr txBox="1"/>
            <p:nvPr/>
          </p:nvSpPr>
          <p:spPr>
            <a:xfrm>
              <a:off x="1639838" y="3251489"/>
              <a:ext cx="2139936" cy="90785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1100"/>
                <a:buFont typeface="Rockwell"/>
                <a:buNone/>
              </a:pPr>
              <a:r>
                <a:rPr lang="en-US" sz="1100">
                  <a:solidFill>
                    <a:schemeClr val="dk1"/>
                  </a:solidFill>
                  <a:latin typeface="Rockwell"/>
                  <a:ea typeface="Rockwell"/>
                  <a:cs typeface="Rockwell"/>
                  <a:sym typeface="Rockwell"/>
                </a:rPr>
                <a:t>Thinking time is good; down time is not.</a:t>
              </a: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04" name="Shape 1404"/>
        <p:cNvGrpSpPr/>
        <p:nvPr/>
      </p:nvGrpSpPr>
      <p:grpSpPr>
        <a:xfrm>
          <a:off x="0" y="0"/>
          <a:ext cx="0" cy="0"/>
          <a:chOff x="0" y="0"/>
          <a:chExt cx="0" cy="0"/>
        </a:xfrm>
      </p:grpSpPr>
      <p:grpSp>
        <p:nvGrpSpPr>
          <p:cNvPr id="1405" name="Google Shape;1405;p26"/>
          <p:cNvGrpSpPr/>
          <p:nvPr/>
        </p:nvGrpSpPr>
        <p:grpSpPr>
          <a:xfrm>
            <a:off x="-247255" y="-59376"/>
            <a:ext cx="9386886" cy="6923798"/>
            <a:chOff x="-329674" y="-51881"/>
            <a:chExt cx="12515851" cy="6923798"/>
          </a:xfrm>
        </p:grpSpPr>
        <p:sp>
          <p:nvSpPr>
            <p:cNvPr id="1406" name="Google Shape;1406;p26"/>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7" name="Google Shape;1407;p26"/>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8" name="Google Shape;1408;p26"/>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9" name="Google Shape;1409;p26"/>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0" name="Google Shape;1410;p26"/>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1" name="Google Shape;1411;p26"/>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2" name="Google Shape;1412;p26"/>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3" name="Google Shape;1413;p26"/>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4" name="Google Shape;1414;p26"/>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5" name="Google Shape;1415;p26"/>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6" name="Google Shape;1416;p26"/>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7" name="Google Shape;1417;p26"/>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8" name="Google Shape;1418;p26"/>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9" name="Google Shape;1419;p26"/>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p26"/>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1" name="Google Shape;1421;p26"/>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2" name="Google Shape;1422;p26"/>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3" name="Google Shape;1423;p26"/>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4" name="Google Shape;1424;p26"/>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25" name="Google Shape;1425;p26"/>
          <p:cNvGrpSpPr/>
          <p:nvPr/>
        </p:nvGrpSpPr>
        <p:grpSpPr>
          <a:xfrm>
            <a:off x="1251969" y="1186483"/>
            <a:ext cx="6636259" cy="4477933"/>
            <a:chOff x="1669293" y="1186483"/>
            <a:chExt cx="8848345" cy="4477933"/>
          </a:xfrm>
        </p:grpSpPr>
        <p:sp>
          <p:nvSpPr>
            <p:cNvPr id="1426" name="Google Shape;1426;p26"/>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7" name="Google Shape;1427;p26"/>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8" name="Google Shape;1428;p26"/>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29" name="Google Shape;1429;p26"/>
          <p:cNvSpPr/>
          <p:nvPr/>
        </p:nvSpPr>
        <p:spPr>
          <a:xfrm>
            <a:off x="0" y="0"/>
            <a:ext cx="9144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430" name="Google Shape;1430;p26"/>
          <p:cNvGrpSpPr/>
          <p:nvPr/>
        </p:nvGrpSpPr>
        <p:grpSpPr>
          <a:xfrm>
            <a:off x="-247255" y="-59376"/>
            <a:ext cx="9386886" cy="6923798"/>
            <a:chOff x="-329674" y="-51881"/>
            <a:chExt cx="12515851" cy="6923798"/>
          </a:xfrm>
        </p:grpSpPr>
        <p:sp>
          <p:nvSpPr>
            <p:cNvPr id="1431" name="Google Shape;1431;p26"/>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2" name="Google Shape;1432;p26"/>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3" name="Google Shape;1433;p26"/>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accent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4" name="Google Shape;1434;p26"/>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5" name="Google Shape;1435;p26"/>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6" name="Google Shape;1436;p26"/>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7" name="Google Shape;1437;p26"/>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8" name="Google Shape;1438;p26"/>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9" name="Google Shape;1439;p26"/>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accent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0" name="Google Shape;1440;p26"/>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accent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1" name="Google Shape;1441;p26"/>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accent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2" name="Google Shape;1442;p26"/>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accent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3" name="Google Shape;1443;p26"/>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4" name="Google Shape;1444;p26"/>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5" name="Google Shape;1445;p26"/>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6" name="Google Shape;1446;p26"/>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7" name="Google Shape;1447;p26"/>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8" name="Google Shape;1448;p26"/>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accent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9" name="Google Shape;1449;p26"/>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accent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50" name="Google Shape;1450;p26"/>
          <p:cNvSpPr/>
          <p:nvPr/>
        </p:nvSpPr>
        <p:spPr>
          <a:xfrm>
            <a:off x="0" y="0"/>
            <a:ext cx="9144000" cy="6858000"/>
          </a:xfrm>
          <a:prstGeom prst="rect">
            <a:avLst/>
          </a:prstGeom>
          <a:gradFill>
            <a:gsLst>
              <a:gs pos="0">
                <a:srgbClr val="F2F2F2"/>
              </a:gs>
              <a:gs pos="27000">
                <a:srgbClr val="FFFFFF">
                  <a:alpha val="96862"/>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451" name="Google Shape;1451;p26"/>
          <p:cNvSpPr/>
          <p:nvPr/>
        </p:nvSpPr>
        <p:spPr>
          <a:xfrm>
            <a:off x="2180796" y="1241802"/>
            <a:ext cx="4782408" cy="548369"/>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2" name="Google Shape;1452;p26"/>
          <p:cNvSpPr/>
          <p:nvPr/>
        </p:nvSpPr>
        <p:spPr>
          <a:xfrm>
            <a:off x="2180235" y="1878661"/>
            <a:ext cx="4783529" cy="3322196"/>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3" name="Google Shape;1453;p26"/>
          <p:cNvSpPr txBox="1"/>
          <p:nvPr>
            <p:ph type="title"/>
          </p:nvPr>
        </p:nvSpPr>
        <p:spPr>
          <a:xfrm>
            <a:off x="2280863" y="1963010"/>
            <a:ext cx="4582274" cy="1746262"/>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chemeClr val="lt1"/>
              </a:buClr>
              <a:buSzPts val="3500"/>
              <a:buFont typeface="Calibri"/>
              <a:buNone/>
            </a:pPr>
            <a:r>
              <a:rPr lang="en-US" sz="3500">
                <a:solidFill>
                  <a:schemeClr val="lt1"/>
                </a:solidFill>
              </a:rPr>
              <a:t>Break – 10 minutes</a:t>
            </a:r>
            <a:endParaRPr/>
          </a:p>
        </p:txBody>
      </p:sp>
      <p:sp>
        <p:nvSpPr>
          <p:cNvPr id="1454" name="Google Shape;1454;p26"/>
          <p:cNvSpPr/>
          <p:nvPr/>
        </p:nvSpPr>
        <p:spPr>
          <a:xfrm rot="10800000">
            <a:off x="4419288" y="5200858"/>
            <a:ext cx="305424" cy="351063"/>
          </a:xfrm>
          <a:prstGeom prst="triangle">
            <a:avLst>
              <a:gd fmla="val 50000" name="adj"/>
            </a:avLst>
          </a:prstGeom>
          <a:solidFill>
            <a:srgbClr val="26262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58" name="Shape 1458"/>
        <p:cNvGrpSpPr/>
        <p:nvPr/>
      </p:nvGrpSpPr>
      <p:grpSpPr>
        <a:xfrm>
          <a:off x="0" y="0"/>
          <a:ext cx="0" cy="0"/>
          <a:chOff x="0" y="0"/>
          <a:chExt cx="0" cy="0"/>
        </a:xfrm>
      </p:grpSpPr>
      <p:sp>
        <p:nvSpPr>
          <p:cNvPr id="1459" name="Google Shape;1459;p27"/>
          <p:cNvSpPr/>
          <p:nvPr/>
        </p:nvSpPr>
        <p:spPr>
          <a:xfrm>
            <a:off x="0" y="-1"/>
            <a:ext cx="9144000" cy="686920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460" name="Google Shape;1460;p27"/>
          <p:cNvGrpSpPr/>
          <p:nvPr/>
        </p:nvGrpSpPr>
        <p:grpSpPr>
          <a:xfrm>
            <a:off x="-313134" y="0"/>
            <a:ext cx="9438087" cy="6853238"/>
            <a:chOff x="-417513" y="0"/>
            <a:chExt cx="12584114" cy="6853238"/>
          </a:xfrm>
        </p:grpSpPr>
        <p:sp>
          <p:nvSpPr>
            <p:cNvPr id="1461" name="Google Shape;1461;p2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2" name="Google Shape;1462;p2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3" name="Google Shape;1463;p2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4" name="Google Shape;1464;p2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5" name="Google Shape;1465;p2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6" name="Google Shape;1466;p2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7" name="Google Shape;1467;p2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8" name="Google Shape;1468;p2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9" name="Google Shape;1469;p2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0" name="Google Shape;1470;p2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1" name="Google Shape;1471;p2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2" name="Google Shape;1472;p2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3" name="Google Shape;1473;p2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p2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5" name="Google Shape;1475;p2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6" name="Google Shape;1476;p2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7" name="Google Shape;1477;p2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8" name="Google Shape;1478;p2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9" name="Google Shape;1479;p2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0" name="Google Shape;1480;p2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1" name="Google Shape;1481;p2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2" name="Google Shape;1482;p27"/>
          <p:cNvSpPr/>
          <p:nvPr/>
        </p:nvSpPr>
        <p:spPr>
          <a:xfrm>
            <a:off x="1442748" y="0"/>
            <a:ext cx="7701252" cy="686920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483" name="Google Shape;1483;p27"/>
          <p:cNvSpPr txBox="1"/>
          <p:nvPr>
            <p:ph type="title"/>
          </p:nvPr>
        </p:nvSpPr>
        <p:spPr>
          <a:xfrm>
            <a:off x="2160363" y="841375"/>
            <a:ext cx="4673143" cy="1230570"/>
          </a:xfrm>
          <a:prstGeom prst="rect">
            <a:avLst/>
          </a:prstGeom>
          <a:noFill/>
          <a:ln>
            <a:noFill/>
          </a:ln>
        </p:spPr>
        <p:txBody>
          <a:bodyPr anchorCtr="0" anchor="t" bIns="228600" lIns="228600" spcFirstLastPara="1" rIns="228600" wrap="square" tIns="228600">
            <a:normAutofit/>
          </a:bodyPr>
          <a:lstStyle/>
          <a:p>
            <a:pPr indent="0" lvl="0" marL="0" rtl="0" algn="l">
              <a:lnSpc>
                <a:spcPct val="85000"/>
              </a:lnSpc>
              <a:spcBef>
                <a:spcPts val="0"/>
              </a:spcBef>
              <a:spcAft>
                <a:spcPts val="0"/>
              </a:spcAft>
              <a:buClr>
                <a:schemeClr val="accent1"/>
              </a:buClr>
              <a:buSzPts val="3100"/>
              <a:buFont typeface="Calibri"/>
              <a:buNone/>
            </a:pPr>
            <a:r>
              <a:rPr lang="en-US" sz="3100">
                <a:solidFill>
                  <a:schemeClr val="accent1"/>
                </a:solidFill>
              </a:rPr>
              <a:t>Key Information</a:t>
            </a:r>
            <a:endParaRPr/>
          </a:p>
        </p:txBody>
      </p:sp>
      <p:sp>
        <p:nvSpPr>
          <p:cNvPr id="1484" name="Google Shape;1484;p27"/>
          <p:cNvSpPr/>
          <p:nvPr/>
        </p:nvSpPr>
        <p:spPr>
          <a:xfrm rot="5400000">
            <a:off x="1310831" y="987224"/>
            <a:ext cx="300774" cy="194466"/>
          </a:xfrm>
          <a:prstGeom prst="triangle">
            <a:avLst>
              <a:gd fmla="val 50000" name="adj"/>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1485" name="Google Shape;1485;p27"/>
          <p:cNvSpPr txBox="1"/>
          <p:nvPr>
            <p:ph idx="1" type="body"/>
          </p:nvPr>
        </p:nvSpPr>
        <p:spPr>
          <a:xfrm>
            <a:off x="2160365" y="2249046"/>
            <a:ext cx="6620493" cy="3802762"/>
          </a:xfrm>
          <a:prstGeom prst="rect">
            <a:avLst/>
          </a:prstGeom>
          <a:noFill/>
          <a:ln>
            <a:noFill/>
          </a:ln>
        </p:spPr>
        <p:txBody>
          <a:bodyPr anchorCtr="0" anchor="t" bIns="45700" lIns="91425" spcFirstLastPara="1" rIns="91425" wrap="square" tIns="45700">
            <a:normAutofit/>
          </a:bodyPr>
          <a:lstStyle/>
          <a:p>
            <a:pPr indent="-171450" lvl="0" marL="171450" rtl="0" algn="l">
              <a:lnSpc>
                <a:spcPct val="120000"/>
              </a:lnSpc>
              <a:spcBef>
                <a:spcPts val="0"/>
              </a:spcBef>
              <a:spcAft>
                <a:spcPts val="0"/>
              </a:spcAft>
              <a:buSzPts val="1540"/>
              <a:buChar char="▪"/>
            </a:pPr>
            <a:r>
              <a:rPr lang="en-US" sz="1400"/>
              <a:t>Timetables have been worked out based on class timetables.</a:t>
            </a:r>
            <a:endParaRPr/>
          </a:p>
          <a:p>
            <a:pPr indent="-171450" lvl="0" marL="171450" rtl="0" algn="l">
              <a:lnSpc>
                <a:spcPct val="120000"/>
              </a:lnSpc>
              <a:spcBef>
                <a:spcPts val="750"/>
              </a:spcBef>
              <a:spcAft>
                <a:spcPts val="0"/>
              </a:spcAft>
              <a:buSzPts val="1540"/>
              <a:buChar char="▪"/>
            </a:pPr>
            <a:r>
              <a:rPr lang="en-US" sz="1400"/>
              <a:t>Fortnightly timetables are being trialled so children do not miss the same lesson each week</a:t>
            </a:r>
            <a:endParaRPr/>
          </a:p>
          <a:p>
            <a:pPr indent="-171450" lvl="0" marL="171450" rtl="0" algn="l">
              <a:lnSpc>
                <a:spcPct val="120000"/>
              </a:lnSpc>
              <a:spcBef>
                <a:spcPts val="750"/>
              </a:spcBef>
              <a:spcAft>
                <a:spcPts val="0"/>
              </a:spcAft>
              <a:buSzPts val="1540"/>
              <a:buChar char="▪"/>
            </a:pPr>
            <a:r>
              <a:rPr lang="en-US" sz="1400"/>
              <a:t>Full timetables start from Week 3 onwards</a:t>
            </a:r>
            <a:endParaRPr/>
          </a:p>
          <a:p>
            <a:pPr indent="-171450" lvl="0" marL="171450" rtl="0" algn="l">
              <a:lnSpc>
                <a:spcPct val="120000"/>
              </a:lnSpc>
              <a:spcBef>
                <a:spcPts val="750"/>
              </a:spcBef>
              <a:spcAft>
                <a:spcPts val="0"/>
              </a:spcAft>
              <a:buSzPts val="1540"/>
              <a:buChar char="▪"/>
            </a:pPr>
            <a:r>
              <a:rPr lang="en-US" sz="1400"/>
              <a:t>Timetables have been emailed to teachers and TA’s</a:t>
            </a:r>
            <a:endParaRPr/>
          </a:p>
          <a:p>
            <a:pPr indent="-171450" lvl="0" marL="171450" rtl="0" algn="l">
              <a:lnSpc>
                <a:spcPct val="120000"/>
              </a:lnSpc>
              <a:spcBef>
                <a:spcPts val="750"/>
              </a:spcBef>
              <a:spcAft>
                <a:spcPts val="0"/>
              </a:spcAft>
              <a:buSzPts val="1540"/>
              <a:buChar char="▪"/>
            </a:pPr>
            <a:r>
              <a:rPr lang="en-US" sz="1400"/>
              <a:t>EKN is the only person who can change/ alter your timetable </a:t>
            </a:r>
            <a:endParaRPr/>
          </a:p>
          <a:p>
            <a:pPr indent="-171450" lvl="0" marL="171450" rtl="0" algn="l">
              <a:lnSpc>
                <a:spcPct val="120000"/>
              </a:lnSpc>
              <a:spcBef>
                <a:spcPts val="750"/>
              </a:spcBef>
              <a:spcAft>
                <a:spcPts val="0"/>
              </a:spcAft>
              <a:buSzPts val="1540"/>
              <a:buChar char="▪"/>
            </a:pPr>
            <a:r>
              <a:rPr lang="en-US" sz="1400"/>
              <a:t>You should have all watched the ’How to run a successful intervention CPD’</a:t>
            </a:r>
            <a:endParaRPr/>
          </a:p>
          <a:p>
            <a:pPr indent="-171450" lvl="0" marL="171450" rtl="0" algn="l">
              <a:lnSpc>
                <a:spcPct val="120000"/>
              </a:lnSpc>
              <a:spcBef>
                <a:spcPts val="750"/>
              </a:spcBef>
              <a:spcAft>
                <a:spcPts val="0"/>
              </a:spcAft>
              <a:buSzPts val="1540"/>
              <a:buChar char="▪"/>
            </a:pPr>
            <a:r>
              <a:rPr lang="en-US" sz="1400"/>
              <a:t>Any concerns/issues need to come to EKN first as line manager before speaking to anyone else</a:t>
            </a:r>
            <a:endParaRPr/>
          </a:p>
          <a:p>
            <a:pPr indent="-171450" lvl="0" marL="171450" rtl="0" algn="l">
              <a:lnSpc>
                <a:spcPct val="120000"/>
              </a:lnSpc>
              <a:spcBef>
                <a:spcPts val="750"/>
              </a:spcBef>
              <a:spcAft>
                <a:spcPts val="0"/>
              </a:spcAft>
              <a:buSzPts val="1540"/>
              <a:buChar char="▪"/>
            </a:pPr>
            <a:r>
              <a:rPr lang="en-US" sz="1400"/>
              <a:t>Fortnightly group meeting will be put in place to share and have the opportunity for training</a:t>
            </a:r>
            <a:endParaRPr/>
          </a:p>
          <a:p>
            <a:pPr indent="-73660" lvl="0" marL="171450" rtl="0" algn="l">
              <a:lnSpc>
                <a:spcPct val="120000"/>
              </a:lnSpc>
              <a:spcBef>
                <a:spcPts val="750"/>
              </a:spcBef>
              <a:spcAft>
                <a:spcPts val="0"/>
              </a:spcAft>
              <a:buSzPts val="1540"/>
              <a:buNone/>
            </a:pPr>
            <a:r>
              <a:t/>
            </a:r>
            <a:endParaRPr sz="1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89" name="Shape 1489"/>
        <p:cNvGrpSpPr/>
        <p:nvPr/>
      </p:nvGrpSpPr>
      <p:grpSpPr>
        <a:xfrm>
          <a:off x="0" y="0"/>
          <a:ext cx="0" cy="0"/>
          <a:chOff x="0" y="0"/>
          <a:chExt cx="0" cy="0"/>
        </a:xfrm>
      </p:grpSpPr>
      <p:sp>
        <p:nvSpPr>
          <p:cNvPr id="1490" name="Google Shape;1490;p28"/>
          <p:cNvSpPr/>
          <p:nvPr/>
        </p:nvSpPr>
        <p:spPr>
          <a:xfrm>
            <a:off x="0" y="-1"/>
            <a:ext cx="9144000" cy="686920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1491" name="Google Shape;1491;p28"/>
          <p:cNvGrpSpPr/>
          <p:nvPr/>
        </p:nvGrpSpPr>
        <p:grpSpPr>
          <a:xfrm>
            <a:off x="-313134" y="0"/>
            <a:ext cx="9438087" cy="6853238"/>
            <a:chOff x="-417513" y="0"/>
            <a:chExt cx="12584114" cy="6853238"/>
          </a:xfrm>
        </p:grpSpPr>
        <p:sp>
          <p:nvSpPr>
            <p:cNvPr id="1492" name="Google Shape;1492;p2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3" name="Google Shape;1493;p2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4" name="Google Shape;1494;p2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5" name="Google Shape;1495;p2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6" name="Google Shape;1496;p2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7" name="Google Shape;1497;p2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8" name="Google Shape;1498;p2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9" name="Google Shape;1499;p2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0" name="Google Shape;1500;p2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1" name="Google Shape;1501;p2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2" name="Google Shape;1502;p2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3" name="Google Shape;1503;p2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4" name="Google Shape;1504;p2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5" name="Google Shape;1505;p2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6" name="Google Shape;1506;p2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7" name="Google Shape;1507;p2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8" name="Google Shape;1508;p2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9" name="Google Shape;1509;p2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p2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1" name="Google Shape;1511;p2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2" name="Google Shape;1512;p2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13" name="Google Shape;1513;p28"/>
          <p:cNvSpPr/>
          <p:nvPr/>
        </p:nvSpPr>
        <p:spPr>
          <a:xfrm>
            <a:off x="1442748" y="0"/>
            <a:ext cx="7701252" cy="686920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514" name="Google Shape;1514;p28"/>
          <p:cNvSpPr txBox="1"/>
          <p:nvPr>
            <p:ph type="title"/>
          </p:nvPr>
        </p:nvSpPr>
        <p:spPr>
          <a:xfrm>
            <a:off x="2160363" y="841375"/>
            <a:ext cx="4673143" cy="1230570"/>
          </a:xfrm>
          <a:prstGeom prst="rect">
            <a:avLst/>
          </a:prstGeom>
          <a:noFill/>
          <a:ln>
            <a:noFill/>
          </a:ln>
        </p:spPr>
        <p:txBody>
          <a:bodyPr anchorCtr="0" anchor="t" bIns="228600" lIns="228600" spcFirstLastPara="1" rIns="228600" wrap="square" tIns="228600">
            <a:normAutofit/>
          </a:bodyPr>
          <a:lstStyle/>
          <a:p>
            <a:pPr indent="0" lvl="0" marL="0" rtl="0" algn="l">
              <a:lnSpc>
                <a:spcPct val="85000"/>
              </a:lnSpc>
              <a:spcBef>
                <a:spcPts val="0"/>
              </a:spcBef>
              <a:spcAft>
                <a:spcPts val="0"/>
              </a:spcAft>
              <a:buClr>
                <a:schemeClr val="accent1"/>
              </a:buClr>
              <a:buSzPts val="3100"/>
              <a:buFont typeface="Calibri"/>
              <a:buNone/>
            </a:pPr>
            <a:r>
              <a:rPr lang="en-US" sz="3100">
                <a:solidFill>
                  <a:schemeClr val="accent1"/>
                </a:solidFill>
              </a:rPr>
              <a:t>During the next 2 weeks</a:t>
            </a:r>
            <a:endParaRPr/>
          </a:p>
        </p:txBody>
      </p:sp>
      <p:sp>
        <p:nvSpPr>
          <p:cNvPr id="1515" name="Google Shape;1515;p28"/>
          <p:cNvSpPr/>
          <p:nvPr/>
        </p:nvSpPr>
        <p:spPr>
          <a:xfrm rot="5400000">
            <a:off x="1310831" y="987224"/>
            <a:ext cx="300774" cy="194466"/>
          </a:xfrm>
          <a:prstGeom prst="triangle">
            <a:avLst>
              <a:gd fmla="val 50000" name="adj"/>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ckwell"/>
              <a:ea typeface="Rockwell"/>
              <a:cs typeface="Rockwell"/>
              <a:sym typeface="Rockwell"/>
            </a:endParaRPr>
          </a:p>
        </p:txBody>
      </p:sp>
      <p:sp>
        <p:nvSpPr>
          <p:cNvPr id="1516" name="Google Shape;1516;p28"/>
          <p:cNvSpPr txBox="1"/>
          <p:nvPr>
            <p:ph idx="1" type="body"/>
          </p:nvPr>
        </p:nvSpPr>
        <p:spPr>
          <a:xfrm>
            <a:off x="2160365" y="2249046"/>
            <a:ext cx="6490719" cy="3802762"/>
          </a:xfrm>
          <a:prstGeom prst="rect">
            <a:avLst/>
          </a:prstGeom>
          <a:noFill/>
          <a:ln>
            <a:noFill/>
          </a:ln>
        </p:spPr>
        <p:txBody>
          <a:bodyPr anchorCtr="0" anchor="t" bIns="45700" lIns="91425" spcFirstLastPara="1" rIns="91425" wrap="square" tIns="45700">
            <a:normAutofit/>
          </a:bodyPr>
          <a:lstStyle/>
          <a:p>
            <a:pPr indent="-171450" lvl="0" marL="171450" rtl="0" algn="l">
              <a:lnSpc>
                <a:spcPct val="120000"/>
              </a:lnSpc>
              <a:spcBef>
                <a:spcPts val="0"/>
              </a:spcBef>
              <a:spcAft>
                <a:spcPts val="0"/>
              </a:spcAft>
              <a:buSzPts val="1540"/>
              <a:buChar char="▪"/>
            </a:pPr>
            <a:r>
              <a:rPr lang="en-US" sz="1400"/>
              <a:t>Baseline Assessments</a:t>
            </a:r>
            <a:endParaRPr/>
          </a:p>
          <a:p>
            <a:pPr indent="0" lvl="0" marL="0" rtl="0" algn="l">
              <a:lnSpc>
                <a:spcPct val="120000"/>
              </a:lnSpc>
              <a:spcBef>
                <a:spcPts val="750"/>
              </a:spcBef>
              <a:spcAft>
                <a:spcPts val="0"/>
              </a:spcAft>
              <a:buSzPts val="1540"/>
              <a:buNone/>
            </a:pPr>
            <a:r>
              <a:rPr lang="en-US" sz="1400"/>
              <a:t>Phonics – Using phonics tracker online program (Years Reception, Year 1, Year 2) + Any pupils in the Year 3-5 who you think may not have a secure knowledge of sounds</a:t>
            </a:r>
            <a:endParaRPr/>
          </a:p>
          <a:p>
            <a:pPr indent="0" lvl="0" marL="0" rtl="0" algn="l">
              <a:lnSpc>
                <a:spcPct val="120000"/>
              </a:lnSpc>
              <a:spcBef>
                <a:spcPts val="750"/>
              </a:spcBef>
              <a:spcAft>
                <a:spcPts val="0"/>
              </a:spcAft>
              <a:buSzPts val="1540"/>
              <a:buNone/>
            </a:pPr>
            <a:r>
              <a:rPr lang="en-US" sz="1400"/>
              <a:t>Language Link  - Using the speech link assessment program </a:t>
            </a:r>
            <a:endParaRPr/>
          </a:p>
          <a:p>
            <a:pPr indent="0" lvl="0" marL="0" rtl="0" algn="l">
              <a:lnSpc>
                <a:spcPct val="120000"/>
              </a:lnSpc>
              <a:spcBef>
                <a:spcPts val="750"/>
              </a:spcBef>
              <a:spcAft>
                <a:spcPts val="0"/>
              </a:spcAft>
              <a:buSzPts val="1540"/>
              <a:buNone/>
            </a:pPr>
            <a:r>
              <a:rPr lang="en-US" sz="1400"/>
              <a:t>(Years Reception and Year 1) + Any pupils in the Year 3-5 who you are concerned about their language development</a:t>
            </a:r>
            <a:endParaRPr/>
          </a:p>
          <a:p>
            <a:pPr indent="0" lvl="0" marL="0" rtl="0" algn="l">
              <a:lnSpc>
                <a:spcPct val="120000"/>
              </a:lnSpc>
              <a:spcBef>
                <a:spcPts val="750"/>
              </a:spcBef>
              <a:spcAft>
                <a:spcPts val="0"/>
              </a:spcAft>
              <a:buSzPts val="1540"/>
              <a:buNone/>
            </a:pPr>
            <a:r>
              <a:rPr lang="en-US" sz="1400"/>
              <a:t>Nursery ECAT assessment sheet</a:t>
            </a:r>
            <a:endParaRPr/>
          </a:p>
          <a:p>
            <a:pPr indent="0" lvl="0" marL="0" rtl="0" algn="l">
              <a:lnSpc>
                <a:spcPct val="120000"/>
              </a:lnSpc>
              <a:spcBef>
                <a:spcPts val="750"/>
              </a:spcBef>
              <a:spcAft>
                <a:spcPts val="0"/>
              </a:spcAft>
              <a:buSzPts val="1540"/>
              <a:buNone/>
            </a:pPr>
            <a:r>
              <a:rPr lang="en-US" sz="1400"/>
              <a:t>Dynamo Maths (Lowest 6 children in year 1 – Year 5)</a:t>
            </a:r>
            <a:endParaRPr/>
          </a:p>
          <a:p>
            <a:pPr indent="0" lvl="0" marL="0" rtl="0" algn="l">
              <a:lnSpc>
                <a:spcPct val="120000"/>
              </a:lnSpc>
              <a:spcBef>
                <a:spcPts val="750"/>
              </a:spcBef>
              <a:spcAft>
                <a:spcPts val="0"/>
              </a:spcAft>
              <a:buSzPts val="1540"/>
              <a:buNone/>
            </a:pPr>
            <a:r>
              <a:t/>
            </a:r>
            <a:endParaRPr sz="1400"/>
          </a:p>
          <a:p>
            <a:pPr indent="0" lvl="0" marL="0" rtl="0" algn="l">
              <a:lnSpc>
                <a:spcPct val="120000"/>
              </a:lnSpc>
              <a:spcBef>
                <a:spcPts val="750"/>
              </a:spcBef>
              <a:spcAft>
                <a:spcPts val="0"/>
              </a:spcAft>
              <a:buSzPts val="1540"/>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4" name="Shape 364"/>
        <p:cNvGrpSpPr/>
        <p:nvPr/>
      </p:nvGrpSpPr>
      <p:grpSpPr>
        <a:xfrm>
          <a:off x="0" y="0"/>
          <a:ext cx="0" cy="0"/>
          <a:chOff x="0" y="0"/>
          <a:chExt cx="0" cy="0"/>
        </a:xfrm>
      </p:grpSpPr>
      <p:sp>
        <p:nvSpPr>
          <p:cNvPr id="365" name="Google Shape;365;p3"/>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366" name="Google Shape;366;p3"/>
          <p:cNvGrpSpPr/>
          <p:nvPr/>
        </p:nvGrpSpPr>
        <p:grpSpPr>
          <a:xfrm>
            <a:off x="-313134" y="0"/>
            <a:ext cx="9438087" cy="6853238"/>
            <a:chOff x="-417513" y="0"/>
            <a:chExt cx="12584114" cy="6853238"/>
          </a:xfrm>
        </p:grpSpPr>
        <p:sp>
          <p:nvSpPr>
            <p:cNvPr id="367" name="Google Shape;367;p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368" name="Google Shape;368;p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8" name="Google Shape;388;p3"/>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389" name="Google Shape;389;p3"/>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2700"/>
              <a:buFont typeface="Calibri"/>
              <a:buNone/>
            </a:pPr>
            <a:r>
              <a:rPr b="1" lang="en-US" sz="2700">
                <a:solidFill>
                  <a:schemeClr val="dk1"/>
                </a:solidFill>
              </a:rPr>
              <a:t>EEF Recommendations</a:t>
            </a:r>
            <a:endParaRPr/>
          </a:p>
        </p:txBody>
      </p:sp>
      <p:cxnSp>
        <p:nvCxnSpPr>
          <p:cNvPr id="390" name="Google Shape;390;p3"/>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391" name="Google Shape;391;p3"/>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320"/>
              <a:buFont typeface="Calibri"/>
              <a:buAutoNum type="arabicPeriod"/>
            </a:pPr>
            <a:r>
              <a:rPr lang="en-US" sz="1200"/>
              <a:t>TAs should not be used as an informal teaching resource for low-attaining pupils</a:t>
            </a:r>
            <a:endParaRPr/>
          </a:p>
          <a:p>
            <a:pPr indent="-171450" lvl="0" marL="171450" rtl="0" algn="l">
              <a:lnSpc>
                <a:spcPct val="110000"/>
              </a:lnSpc>
              <a:spcBef>
                <a:spcPts val="750"/>
              </a:spcBef>
              <a:spcAft>
                <a:spcPts val="0"/>
              </a:spcAft>
              <a:buSzPts val="1320"/>
              <a:buFont typeface="Calibri"/>
              <a:buAutoNum type="arabicPeriod"/>
            </a:pPr>
            <a:r>
              <a:rPr lang="en-US" sz="1200"/>
              <a:t>TAs to add value to what teachers do, </a:t>
            </a:r>
            <a:br>
              <a:rPr lang="en-US" sz="1200"/>
            </a:br>
            <a:r>
              <a:rPr lang="en-US" sz="1200"/>
              <a:t>not replace them</a:t>
            </a:r>
            <a:endParaRPr/>
          </a:p>
          <a:p>
            <a:pPr indent="-171450" lvl="0" marL="171450" rtl="0" algn="l">
              <a:lnSpc>
                <a:spcPct val="110000"/>
              </a:lnSpc>
              <a:spcBef>
                <a:spcPts val="750"/>
              </a:spcBef>
              <a:spcAft>
                <a:spcPts val="0"/>
              </a:spcAft>
              <a:buSzPts val="1320"/>
              <a:buFont typeface="Calibri"/>
              <a:buAutoNum type="arabicPeriod"/>
            </a:pPr>
            <a:r>
              <a:rPr lang="en-US" sz="1200"/>
              <a:t>TAs to help pupils develop independent learning skills and manage their own learning</a:t>
            </a:r>
            <a:endParaRPr/>
          </a:p>
          <a:p>
            <a:pPr indent="-171450" lvl="0" marL="171450" rtl="0" algn="l">
              <a:lnSpc>
                <a:spcPct val="110000"/>
              </a:lnSpc>
              <a:spcBef>
                <a:spcPts val="750"/>
              </a:spcBef>
              <a:spcAft>
                <a:spcPts val="0"/>
              </a:spcAft>
              <a:buSzPts val="1320"/>
              <a:buFont typeface="Calibri"/>
              <a:buAutoNum type="arabicPeriod"/>
            </a:pPr>
            <a:r>
              <a:rPr lang="en-US" sz="1200"/>
              <a:t>TAs are fully prepared for their role in the classroom</a:t>
            </a:r>
            <a:endParaRPr/>
          </a:p>
          <a:p>
            <a:pPr indent="-171450" lvl="0" marL="171450" rtl="0" algn="l">
              <a:lnSpc>
                <a:spcPct val="110000"/>
              </a:lnSpc>
              <a:spcBef>
                <a:spcPts val="750"/>
              </a:spcBef>
              <a:spcAft>
                <a:spcPts val="0"/>
              </a:spcAft>
              <a:buSzPts val="1320"/>
              <a:buFont typeface="Calibri"/>
              <a:buAutoNum type="arabicPeriod"/>
            </a:pPr>
            <a:r>
              <a:rPr lang="en-US" sz="1200"/>
              <a:t>TAs to deliver high-quality one-to-one and small group support using structured interventions</a:t>
            </a:r>
            <a:endParaRPr/>
          </a:p>
          <a:p>
            <a:pPr indent="-171450" lvl="0" marL="171450" rtl="0" algn="l">
              <a:lnSpc>
                <a:spcPct val="110000"/>
              </a:lnSpc>
              <a:spcBef>
                <a:spcPts val="750"/>
              </a:spcBef>
              <a:spcAft>
                <a:spcPts val="0"/>
              </a:spcAft>
              <a:buSzPts val="1320"/>
              <a:buFont typeface="Calibri"/>
              <a:buAutoNum type="arabicPeriod"/>
            </a:pPr>
            <a:r>
              <a:rPr lang="en-US" sz="1200"/>
              <a:t>Adopt evidence-based interventions to support TAs in their small group and one-to-one instruction</a:t>
            </a:r>
            <a:endParaRPr/>
          </a:p>
          <a:p>
            <a:pPr indent="-171450" lvl="0" marL="171450" rtl="0" algn="l">
              <a:lnSpc>
                <a:spcPct val="110000"/>
              </a:lnSpc>
              <a:spcBef>
                <a:spcPts val="750"/>
              </a:spcBef>
              <a:spcAft>
                <a:spcPts val="0"/>
              </a:spcAft>
              <a:buSzPts val="1320"/>
              <a:buFont typeface="Calibri"/>
              <a:buAutoNum type="arabicPeriod"/>
            </a:pPr>
            <a:r>
              <a:rPr lang="en-US" sz="1200"/>
              <a:t>Ensure explicit connections are made between learning from everyday classroom teaching and structured interventions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5" name="Shape 395"/>
        <p:cNvGrpSpPr/>
        <p:nvPr/>
      </p:nvGrpSpPr>
      <p:grpSpPr>
        <a:xfrm>
          <a:off x="0" y="0"/>
          <a:ext cx="0" cy="0"/>
          <a:chOff x="0" y="0"/>
          <a:chExt cx="0" cy="0"/>
        </a:xfrm>
      </p:grpSpPr>
      <p:sp>
        <p:nvSpPr>
          <p:cNvPr id="396" name="Google Shape;396;p4"/>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397" name="Google Shape;397;p4"/>
          <p:cNvGrpSpPr/>
          <p:nvPr/>
        </p:nvGrpSpPr>
        <p:grpSpPr>
          <a:xfrm>
            <a:off x="-313134" y="0"/>
            <a:ext cx="9438087" cy="6853238"/>
            <a:chOff x="-417513" y="0"/>
            <a:chExt cx="12584114" cy="6853238"/>
          </a:xfrm>
        </p:grpSpPr>
        <p:sp>
          <p:nvSpPr>
            <p:cNvPr id="398" name="Google Shape;398;p4"/>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399" name="Google Shape;399;p4"/>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4"/>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4"/>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4"/>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4"/>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4"/>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4"/>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4"/>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4"/>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4"/>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4"/>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4"/>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4"/>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4"/>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4"/>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4"/>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4"/>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4"/>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4"/>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9" name="Google Shape;419;p4"/>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420" name="Google Shape;420;p4"/>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Calibri"/>
              <a:buNone/>
            </a:pPr>
            <a:r>
              <a:rPr lang="en-US" sz="3800">
                <a:solidFill>
                  <a:schemeClr val="dk1"/>
                </a:solidFill>
              </a:rPr>
              <a:t>The aim of TAs</a:t>
            </a:r>
            <a:endParaRPr/>
          </a:p>
        </p:txBody>
      </p:sp>
      <p:cxnSp>
        <p:nvCxnSpPr>
          <p:cNvPr id="421" name="Google Shape;421;p4"/>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422" name="Google Shape;422;p4"/>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0"/>
              </a:spcBef>
              <a:spcAft>
                <a:spcPts val="0"/>
              </a:spcAft>
              <a:buSzPts val="1760"/>
              <a:buNone/>
            </a:pPr>
            <a:r>
              <a:rPr lang="en-US"/>
              <a:t>“No matter what level of ability, regardless of whether the child is gifted or talented has SEN needs or a disability, or working at aged related expectations, the effective teaching assistant’s overarching aim is enable a pupil to move from needing assistance to being able </a:t>
            </a:r>
            <a:r>
              <a:rPr b="1" lang="en-US"/>
              <a:t>to work independently</a:t>
            </a:r>
            <a:r>
              <a:rPr lang="en-US"/>
              <a:t>.” </a:t>
            </a:r>
            <a:endParaRPr/>
          </a:p>
          <a:p>
            <a:pPr indent="-59689" lvl="0" marL="171450" rtl="0" algn="l">
              <a:lnSpc>
                <a:spcPct val="120000"/>
              </a:lnSpc>
              <a:spcBef>
                <a:spcPts val="750"/>
              </a:spcBef>
              <a:spcAft>
                <a:spcPts val="0"/>
              </a:spcAft>
              <a:buSzPts val="176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6" name="Shape 426"/>
        <p:cNvGrpSpPr/>
        <p:nvPr/>
      </p:nvGrpSpPr>
      <p:grpSpPr>
        <a:xfrm>
          <a:off x="0" y="0"/>
          <a:ext cx="0" cy="0"/>
          <a:chOff x="0" y="0"/>
          <a:chExt cx="0" cy="0"/>
        </a:xfrm>
      </p:grpSpPr>
      <p:grpSp>
        <p:nvGrpSpPr>
          <p:cNvPr id="427" name="Google Shape;427;p5"/>
          <p:cNvGrpSpPr/>
          <p:nvPr/>
        </p:nvGrpSpPr>
        <p:grpSpPr>
          <a:xfrm>
            <a:off x="-247255" y="-59376"/>
            <a:ext cx="9386886" cy="6923798"/>
            <a:chOff x="-329674" y="-51881"/>
            <a:chExt cx="12515851" cy="6923798"/>
          </a:xfrm>
        </p:grpSpPr>
        <p:sp>
          <p:nvSpPr>
            <p:cNvPr id="428" name="Google Shape;428;p5"/>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5"/>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5"/>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5"/>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5"/>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5"/>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5"/>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5"/>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5"/>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5"/>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5"/>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5"/>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5"/>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5"/>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5"/>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5"/>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5"/>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5"/>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5"/>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7" name="Google Shape;447;p5"/>
          <p:cNvGrpSpPr/>
          <p:nvPr/>
        </p:nvGrpSpPr>
        <p:grpSpPr>
          <a:xfrm>
            <a:off x="1251969" y="1186483"/>
            <a:ext cx="6636259" cy="4477933"/>
            <a:chOff x="1669293" y="1186483"/>
            <a:chExt cx="8848345" cy="4477933"/>
          </a:xfrm>
        </p:grpSpPr>
        <p:sp>
          <p:nvSpPr>
            <p:cNvPr id="448" name="Google Shape;448;p5"/>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5"/>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5"/>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1" name="Google Shape;451;p5"/>
          <p:cNvSpPr/>
          <p:nvPr/>
        </p:nvSpPr>
        <p:spPr>
          <a:xfrm>
            <a:off x="0" y="0"/>
            <a:ext cx="9144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452" name="Google Shape;452;p5"/>
          <p:cNvGrpSpPr/>
          <p:nvPr/>
        </p:nvGrpSpPr>
        <p:grpSpPr>
          <a:xfrm>
            <a:off x="-247255" y="-59376"/>
            <a:ext cx="9386886" cy="6923798"/>
            <a:chOff x="-329674" y="-51881"/>
            <a:chExt cx="12515851" cy="6923798"/>
          </a:xfrm>
        </p:grpSpPr>
        <p:sp>
          <p:nvSpPr>
            <p:cNvPr id="453" name="Google Shape;453;p5"/>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5"/>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5"/>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5"/>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5"/>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5"/>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5"/>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5"/>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5"/>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5"/>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5"/>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5"/>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5"/>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5"/>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5"/>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5"/>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5"/>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5"/>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5"/>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2" name="Google Shape;472;p5"/>
          <p:cNvSpPr/>
          <p:nvPr/>
        </p:nvSpPr>
        <p:spPr>
          <a:xfrm rot="-668471">
            <a:off x="1630437" y="2448612"/>
            <a:ext cx="3314067" cy="4259609"/>
          </a:xfrm>
          <a:custGeom>
            <a:rect b="b" l="l" r="r" t="t"/>
            <a:pathLst>
              <a:path extrusionOk="0" h="4344781" w="450711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473" name="Google Shape;473;p5"/>
          <p:cNvSpPr/>
          <p:nvPr/>
        </p:nvSpPr>
        <p:spPr>
          <a:xfrm>
            <a:off x="1765934" y="691977"/>
            <a:ext cx="5821442" cy="5343064"/>
          </a:xfrm>
          <a:custGeom>
            <a:rect b="b" l="l" r="r" t="t"/>
            <a:pathLst>
              <a:path extrusionOk="0" h="5450297" w="7817532">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474" name="Google Shape;474;p5"/>
          <p:cNvSpPr txBox="1"/>
          <p:nvPr>
            <p:ph type="title"/>
          </p:nvPr>
        </p:nvSpPr>
        <p:spPr>
          <a:xfrm>
            <a:off x="1962207" y="2061838"/>
            <a:ext cx="5219585" cy="1662475"/>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rgbClr val="FFFEFF"/>
              </a:buClr>
              <a:buSzPts val="3780"/>
              <a:buFont typeface="Calibri"/>
              <a:buNone/>
            </a:pPr>
            <a:r>
              <a:rPr lang="en-US" sz="3780"/>
              <a:t>TASK</a:t>
            </a:r>
            <a:br>
              <a:rPr lang="en-US" sz="3780"/>
            </a:br>
            <a:br>
              <a:rPr lang="en-US" sz="3780"/>
            </a:br>
            <a:r>
              <a:rPr lang="en-US" sz="3780"/>
              <a:t>What is your role?</a:t>
            </a:r>
            <a:br>
              <a:rPr lang="en-US" sz="3780"/>
            </a:br>
            <a:r>
              <a:rPr lang="en-US" sz="3780"/>
              <a:t>Write down what you think your role is.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8" name="Shape 478"/>
        <p:cNvGrpSpPr/>
        <p:nvPr/>
      </p:nvGrpSpPr>
      <p:grpSpPr>
        <a:xfrm>
          <a:off x="0" y="0"/>
          <a:ext cx="0" cy="0"/>
          <a:chOff x="0" y="0"/>
          <a:chExt cx="0" cy="0"/>
        </a:xfrm>
      </p:grpSpPr>
      <p:sp>
        <p:nvSpPr>
          <p:cNvPr id="479" name="Google Shape;479;p6"/>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480" name="Google Shape;480;p6"/>
          <p:cNvGrpSpPr/>
          <p:nvPr/>
        </p:nvGrpSpPr>
        <p:grpSpPr>
          <a:xfrm>
            <a:off x="-313134" y="0"/>
            <a:ext cx="9438087" cy="6853238"/>
            <a:chOff x="-417513" y="0"/>
            <a:chExt cx="12584114" cy="6853238"/>
          </a:xfrm>
        </p:grpSpPr>
        <p:sp>
          <p:nvSpPr>
            <p:cNvPr id="481" name="Google Shape;481;p6"/>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482" name="Google Shape;482;p6"/>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6"/>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6"/>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6"/>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6"/>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6"/>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6"/>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6"/>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6"/>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6"/>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6"/>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6"/>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6"/>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6"/>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6"/>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6"/>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6"/>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6"/>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6"/>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6"/>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2" name="Google Shape;502;p6"/>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503" name="Google Shape;503;p6"/>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Arial"/>
              <a:buNone/>
            </a:pPr>
            <a:r>
              <a:rPr lang="en-US" sz="3800">
                <a:solidFill>
                  <a:schemeClr val="dk1"/>
                </a:solidFill>
                <a:latin typeface="Arial"/>
                <a:ea typeface="Arial"/>
                <a:cs typeface="Arial"/>
                <a:sym typeface="Arial"/>
              </a:rPr>
              <a:t>The TA Role…</a:t>
            </a:r>
            <a:endParaRPr/>
          </a:p>
        </p:txBody>
      </p:sp>
      <p:cxnSp>
        <p:nvCxnSpPr>
          <p:cNvPr id="504" name="Google Shape;504;p6"/>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505" name="Google Shape;505;p6"/>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540"/>
              <a:buNone/>
            </a:pPr>
            <a:r>
              <a:rPr b="1" lang="en-US" sz="1400">
                <a:latin typeface="Arial"/>
                <a:ea typeface="Arial"/>
                <a:cs typeface="Arial"/>
                <a:sym typeface="Arial"/>
              </a:rPr>
              <a:t>Their role is to help “Raise standards” by: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Support for the pupil.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 Support for the teacher.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Support for the curriculum.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Support for the school. </a:t>
            </a:r>
            <a:endParaRPr/>
          </a:p>
          <a:p>
            <a:pPr indent="0" lvl="0" marL="0" rtl="0" algn="l">
              <a:lnSpc>
                <a:spcPct val="110000"/>
              </a:lnSpc>
              <a:spcBef>
                <a:spcPts val="750"/>
              </a:spcBef>
              <a:spcAft>
                <a:spcPts val="0"/>
              </a:spcAft>
              <a:buSzPts val="1540"/>
              <a:buNone/>
            </a:pPr>
            <a:r>
              <a:rPr b="1" lang="en-US" sz="1400">
                <a:latin typeface="Arial"/>
                <a:ea typeface="Arial"/>
                <a:cs typeface="Arial"/>
                <a:sym typeface="Arial"/>
              </a:rPr>
              <a:t>Support staff can help to:</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Raise the performance of individual pupils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Provide coping strategies for pupils </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Assist in management of pupils behaviour</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Promote pupils’ independence</a:t>
            </a:r>
            <a:endParaRPr/>
          </a:p>
          <a:p>
            <a:pPr indent="-171450" lvl="0" marL="171450" rtl="0" algn="l">
              <a:lnSpc>
                <a:spcPct val="110000"/>
              </a:lnSpc>
              <a:spcBef>
                <a:spcPts val="750"/>
              </a:spcBef>
              <a:spcAft>
                <a:spcPts val="0"/>
              </a:spcAft>
              <a:buSzPts val="1540"/>
              <a:buFont typeface="Noto Sans Symbols"/>
              <a:buChar char="❑"/>
            </a:pPr>
            <a:r>
              <a:rPr lang="en-US" sz="1400">
                <a:latin typeface="Arial"/>
                <a:ea typeface="Arial"/>
                <a:cs typeface="Arial"/>
                <a:sym typeface="Arial"/>
              </a:rPr>
              <a:t>Support the development of differentiated curricular approaches to meet the diversity of pupils’ learning needs</a:t>
            </a:r>
            <a:endParaRPr/>
          </a:p>
          <a:p>
            <a:pPr indent="-73660" lvl="0" marL="171450" rtl="0" algn="l">
              <a:lnSpc>
                <a:spcPct val="110000"/>
              </a:lnSpc>
              <a:spcBef>
                <a:spcPts val="750"/>
              </a:spcBef>
              <a:spcAft>
                <a:spcPts val="0"/>
              </a:spcAft>
              <a:buSzPts val="1540"/>
              <a:buFont typeface="Noto Sans Symbols"/>
              <a:buNone/>
            </a:pPr>
            <a:r>
              <a:t/>
            </a:r>
            <a:endParaRPr sz="1400"/>
          </a:p>
          <a:p>
            <a:pPr indent="0" lvl="0" marL="0" rtl="0" algn="l">
              <a:lnSpc>
                <a:spcPct val="110000"/>
              </a:lnSpc>
              <a:spcBef>
                <a:spcPts val="750"/>
              </a:spcBef>
              <a:spcAft>
                <a:spcPts val="0"/>
              </a:spcAft>
              <a:buSzPts val="1540"/>
              <a:buNone/>
            </a:pPr>
            <a:r>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9" name="Shape 509"/>
        <p:cNvGrpSpPr/>
        <p:nvPr/>
      </p:nvGrpSpPr>
      <p:grpSpPr>
        <a:xfrm>
          <a:off x="0" y="0"/>
          <a:ext cx="0" cy="0"/>
          <a:chOff x="0" y="0"/>
          <a:chExt cx="0" cy="0"/>
        </a:xfrm>
      </p:grpSpPr>
      <p:grpSp>
        <p:nvGrpSpPr>
          <p:cNvPr id="510" name="Google Shape;510;p7"/>
          <p:cNvGrpSpPr/>
          <p:nvPr/>
        </p:nvGrpSpPr>
        <p:grpSpPr>
          <a:xfrm>
            <a:off x="-313134" y="0"/>
            <a:ext cx="9438087" cy="6853238"/>
            <a:chOff x="-417513" y="0"/>
            <a:chExt cx="12584114" cy="6853238"/>
          </a:xfrm>
        </p:grpSpPr>
        <p:sp>
          <p:nvSpPr>
            <p:cNvPr id="511" name="Google Shape;511;p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2" name="Google Shape;532;p7"/>
          <p:cNvGrpSpPr/>
          <p:nvPr/>
        </p:nvGrpSpPr>
        <p:grpSpPr>
          <a:xfrm>
            <a:off x="600108" y="1699589"/>
            <a:ext cx="2755857" cy="3470421"/>
            <a:chOff x="697883" y="1816768"/>
            <a:chExt cx="3674476" cy="3470421"/>
          </a:xfrm>
        </p:grpSpPr>
        <p:sp>
          <p:nvSpPr>
            <p:cNvPr id="533" name="Google Shape;533;p7"/>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7"/>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7"/>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36" name="Google Shape;536;p7"/>
          <p:cNvSpPr/>
          <p:nvPr/>
        </p:nvSpPr>
        <p:spPr>
          <a:xfrm>
            <a:off x="0" y="0"/>
            <a:ext cx="9143771"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537" name="Google Shape;537;p7"/>
          <p:cNvGrpSpPr/>
          <p:nvPr/>
        </p:nvGrpSpPr>
        <p:grpSpPr>
          <a:xfrm>
            <a:off x="-313134" y="0"/>
            <a:ext cx="9438087" cy="6853238"/>
            <a:chOff x="-417513" y="0"/>
            <a:chExt cx="12584114" cy="6853238"/>
          </a:xfrm>
        </p:grpSpPr>
        <p:sp>
          <p:nvSpPr>
            <p:cNvPr id="538" name="Google Shape;538;p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39" name="Google Shape;539;p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0" name="Google Shape;540;p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1" name="Google Shape;541;p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2" name="Google Shape;542;p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3" name="Google Shape;543;p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9803"/>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4" name="Google Shape;544;p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5" name="Google Shape;545;p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6" name="Google Shape;546;p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7" name="Google Shape;547;p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8" name="Google Shape;548;p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49" name="Google Shape;549;p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0" name="Google Shape;550;p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1" name="Google Shape;551;p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2" name="Google Shape;552;p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3" name="Google Shape;553;p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9803"/>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4" name="Google Shape;554;p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9803"/>
                </a:schemeClr>
              </a:solidFill>
              <a:prstDash val="lgDash"/>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5" name="Google Shape;555;p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6" name="Google Shape;556;p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7" name="Google Shape;557;p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58" name="Google Shape;558;p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9803"/>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sp>
        <p:nvSpPr>
          <p:cNvPr id="559" name="Google Shape;559;p7"/>
          <p:cNvSpPr txBox="1"/>
          <p:nvPr>
            <p:ph type="title"/>
          </p:nvPr>
        </p:nvSpPr>
        <p:spPr>
          <a:xfrm>
            <a:off x="678657" y="795527"/>
            <a:ext cx="7866411" cy="119091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chemeClr val="dk2"/>
              </a:buClr>
              <a:buSzPts val="2800"/>
              <a:buFont typeface="Calibri"/>
              <a:buNone/>
            </a:pPr>
            <a:r>
              <a:rPr lang="en-US" sz="2800">
                <a:solidFill>
                  <a:schemeClr val="dk2"/>
                </a:solidFill>
              </a:rPr>
              <a:t>Some science:</a:t>
            </a:r>
            <a:br>
              <a:rPr lang="en-US" sz="2800">
                <a:solidFill>
                  <a:schemeClr val="dk2"/>
                </a:solidFill>
              </a:rPr>
            </a:br>
            <a:r>
              <a:rPr lang="en-US" sz="2800">
                <a:solidFill>
                  <a:schemeClr val="dk2"/>
                </a:solidFill>
              </a:rPr>
              <a:t>Vygotsky’s theory</a:t>
            </a:r>
            <a:endParaRPr/>
          </a:p>
        </p:txBody>
      </p:sp>
      <p:sp>
        <p:nvSpPr>
          <p:cNvPr id="560" name="Google Shape;560;p7"/>
          <p:cNvSpPr/>
          <p:nvPr/>
        </p:nvSpPr>
        <p:spPr>
          <a:xfrm>
            <a:off x="702772" y="2250281"/>
            <a:ext cx="3719489" cy="3678237"/>
          </a:xfrm>
          <a:prstGeom prst="rect">
            <a:avLst/>
          </a:prstGeom>
          <a:solidFill>
            <a:schemeClr val="lt1"/>
          </a:solidFill>
          <a:ln cap="flat" cmpd="sng" w="19050">
            <a:solidFill>
              <a:srgbClr val="6C69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pic>
        <p:nvPicPr>
          <p:cNvPr descr="http://upload.wikimedia.org/wikipedia/commons/thumb/9/92/Zone_of_proximal_development.svg/220px-Zone_of_proximal_development.svg.png" id="561" name="Google Shape;561;p7">
            <a:hlinkClick r:id="rId3"/>
          </p:cNvPr>
          <p:cNvPicPr preferRelativeResize="0"/>
          <p:nvPr>
            <p:ph idx="2" type="body"/>
          </p:nvPr>
        </p:nvPicPr>
        <p:blipFill rotWithShape="1">
          <a:blip r:embed="rId4">
            <a:alphaModFix/>
          </a:blip>
          <a:srcRect b="0" l="0" r="0" t="0"/>
          <a:stretch/>
        </p:blipFill>
        <p:spPr>
          <a:xfrm>
            <a:off x="827442" y="2496286"/>
            <a:ext cx="3470148" cy="3186226"/>
          </a:xfrm>
          <a:prstGeom prst="rect">
            <a:avLst/>
          </a:prstGeom>
          <a:noFill/>
          <a:ln>
            <a:noFill/>
          </a:ln>
        </p:spPr>
      </p:pic>
      <p:sp>
        <p:nvSpPr>
          <p:cNvPr id="562" name="Google Shape;562;p7"/>
          <p:cNvSpPr txBox="1"/>
          <p:nvPr>
            <p:ph idx="4" type="body"/>
          </p:nvPr>
        </p:nvSpPr>
        <p:spPr>
          <a:xfrm>
            <a:off x="4785527" y="2228850"/>
            <a:ext cx="3771696" cy="3699669"/>
          </a:xfrm>
          <a:prstGeom prst="rect">
            <a:avLst/>
          </a:prstGeom>
          <a:noFill/>
          <a:ln>
            <a:noFill/>
          </a:ln>
        </p:spPr>
        <p:txBody>
          <a:bodyPr anchorCtr="0" anchor="ctr" bIns="45700" lIns="91425" spcFirstLastPara="1" rIns="91425" wrap="square" tIns="45700">
            <a:normAutofit/>
          </a:bodyPr>
          <a:lstStyle/>
          <a:p>
            <a:pPr indent="-171450" lvl="0" marL="171450" rtl="0" algn="l">
              <a:lnSpc>
                <a:spcPct val="120000"/>
              </a:lnSpc>
              <a:spcBef>
                <a:spcPts val="0"/>
              </a:spcBef>
              <a:spcAft>
                <a:spcPts val="0"/>
              </a:spcAft>
              <a:buClr>
                <a:srgbClr val="6C69FF"/>
              </a:buClr>
              <a:buSzPts val="1650"/>
              <a:buChar char="▪"/>
            </a:pPr>
            <a:r>
              <a:rPr lang="en-US" sz="1500"/>
              <a:t>Vygotsky (1896 -1934)describes the area between a child’s level of independent performance and what they can only do will support is the ‘Zone of Proximal Development’ (ZPD)</a:t>
            </a:r>
            <a:endParaRPr/>
          </a:p>
          <a:p>
            <a:pPr indent="-171450" lvl="0" marL="171450" rtl="0" algn="l">
              <a:lnSpc>
                <a:spcPct val="120000"/>
              </a:lnSpc>
              <a:spcBef>
                <a:spcPts val="750"/>
              </a:spcBef>
              <a:spcAft>
                <a:spcPts val="0"/>
              </a:spcAft>
              <a:buClr>
                <a:srgbClr val="6C69FF"/>
              </a:buClr>
              <a:buSzPts val="1650"/>
              <a:buChar char="▪"/>
            </a:pPr>
            <a:r>
              <a:rPr lang="en-US" sz="1500"/>
              <a:t>We should always aim to work within a child’s ZPD as in the diagram</a:t>
            </a:r>
            <a:endParaRPr/>
          </a:p>
          <a:p>
            <a:pPr indent="-171450" lvl="0" marL="171450" rtl="0" algn="l">
              <a:lnSpc>
                <a:spcPct val="120000"/>
              </a:lnSpc>
              <a:spcBef>
                <a:spcPts val="750"/>
              </a:spcBef>
              <a:spcAft>
                <a:spcPts val="0"/>
              </a:spcAft>
              <a:buClr>
                <a:srgbClr val="6C69FF"/>
              </a:buClr>
              <a:buSzPts val="1650"/>
              <a:buChar char="▪"/>
            </a:pPr>
            <a:r>
              <a:rPr lang="en-US" sz="1500"/>
              <a:t>If you work within the area that the learner cannot do the child will become frustrated, confused and disaffected with learning. Behaviour issues may become an issue</a:t>
            </a:r>
            <a:endParaRPr/>
          </a:p>
          <a:p>
            <a:pPr indent="-66675" lvl="0" marL="171450" rtl="0" algn="l">
              <a:lnSpc>
                <a:spcPct val="120000"/>
              </a:lnSpc>
              <a:spcBef>
                <a:spcPts val="750"/>
              </a:spcBef>
              <a:spcAft>
                <a:spcPts val="0"/>
              </a:spcAft>
              <a:buClr>
                <a:srgbClr val="6C69FF"/>
              </a:buClr>
              <a:buSzPts val="165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6" name="Shape 566"/>
        <p:cNvGrpSpPr/>
        <p:nvPr/>
      </p:nvGrpSpPr>
      <p:grpSpPr>
        <a:xfrm>
          <a:off x="0" y="0"/>
          <a:ext cx="0" cy="0"/>
          <a:chOff x="0" y="0"/>
          <a:chExt cx="0" cy="0"/>
        </a:xfrm>
      </p:grpSpPr>
      <p:sp>
        <p:nvSpPr>
          <p:cNvPr id="567" name="Google Shape;567;p8"/>
          <p:cNvSpPr/>
          <p:nvPr/>
        </p:nvSpPr>
        <p:spPr>
          <a:xfrm>
            <a:off x="0" y="0"/>
            <a:ext cx="9144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568" name="Google Shape;568;p8"/>
          <p:cNvGrpSpPr/>
          <p:nvPr/>
        </p:nvGrpSpPr>
        <p:grpSpPr>
          <a:xfrm>
            <a:off x="-313134" y="0"/>
            <a:ext cx="9438087" cy="6853238"/>
            <a:chOff x="-417513" y="0"/>
            <a:chExt cx="12584114" cy="6853238"/>
          </a:xfrm>
        </p:grpSpPr>
        <p:sp>
          <p:nvSpPr>
            <p:cNvPr id="569" name="Google Shape;569;p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570" name="Google Shape;570;p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lt1">
                  <a:alpha val="34901"/>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lt1">
                  <a:alpha val="34901"/>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lt1">
                  <a:alpha val="34901"/>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lt1">
                  <a:alpha val="34901"/>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0" name="Google Shape;590;p8"/>
          <p:cNvSpPr/>
          <p:nvPr/>
        </p:nvSpPr>
        <p:spPr>
          <a:xfrm>
            <a:off x="0" y="0"/>
            <a:ext cx="9144000" cy="57883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591" name="Google Shape;591;p8"/>
          <p:cNvSpPr txBox="1"/>
          <p:nvPr>
            <p:ph type="title"/>
          </p:nvPr>
        </p:nvSpPr>
        <p:spPr>
          <a:xfrm>
            <a:off x="484094" y="960120"/>
            <a:ext cx="2899271" cy="4171278"/>
          </a:xfrm>
          <a:prstGeom prst="rect">
            <a:avLst/>
          </a:prstGeom>
          <a:noFill/>
          <a:ln>
            <a:noFill/>
          </a:ln>
        </p:spPr>
        <p:txBody>
          <a:bodyPr anchorCtr="0" anchor="ctr" bIns="228600" lIns="228600" spcFirstLastPara="1" rIns="228600" wrap="square" tIns="228600">
            <a:normAutofit/>
          </a:bodyPr>
          <a:lstStyle/>
          <a:p>
            <a:pPr indent="0" lvl="0" marL="0" rtl="0" algn="r">
              <a:lnSpc>
                <a:spcPct val="85000"/>
              </a:lnSpc>
              <a:spcBef>
                <a:spcPts val="0"/>
              </a:spcBef>
              <a:spcAft>
                <a:spcPts val="0"/>
              </a:spcAft>
              <a:buClr>
                <a:schemeClr val="dk1"/>
              </a:buClr>
              <a:buSzPts val="3800"/>
              <a:buFont typeface="Arial"/>
              <a:buNone/>
            </a:pPr>
            <a:r>
              <a:rPr lang="en-US" sz="3800">
                <a:solidFill>
                  <a:schemeClr val="dk1"/>
                </a:solidFill>
                <a:latin typeface="Arial"/>
                <a:ea typeface="Arial"/>
                <a:cs typeface="Arial"/>
                <a:sym typeface="Arial"/>
              </a:rPr>
              <a:t>Teachers/TAs as Class Teams</a:t>
            </a:r>
            <a:endParaRPr/>
          </a:p>
        </p:txBody>
      </p:sp>
      <p:cxnSp>
        <p:nvCxnSpPr>
          <p:cNvPr id="592" name="Google Shape;592;p8"/>
          <p:cNvCxnSpPr/>
          <p:nvPr/>
        </p:nvCxnSpPr>
        <p:spPr>
          <a:xfrm>
            <a:off x="3564197" y="1200150"/>
            <a:ext cx="0" cy="3543972"/>
          </a:xfrm>
          <a:prstGeom prst="straightConnector1">
            <a:avLst/>
          </a:prstGeom>
          <a:noFill/>
          <a:ln cap="flat" cmpd="sng" w="12700">
            <a:solidFill>
              <a:srgbClr val="EC1901"/>
            </a:solidFill>
            <a:prstDash val="solid"/>
            <a:round/>
            <a:headEnd len="sm" w="sm" type="none"/>
            <a:tailEnd len="sm" w="sm" type="none"/>
          </a:ln>
        </p:spPr>
      </p:cxnSp>
      <p:sp>
        <p:nvSpPr>
          <p:cNvPr id="593" name="Google Shape;593;p8"/>
          <p:cNvSpPr txBox="1"/>
          <p:nvPr>
            <p:ph idx="1" type="body"/>
          </p:nvPr>
        </p:nvSpPr>
        <p:spPr>
          <a:xfrm>
            <a:off x="3737373" y="960120"/>
            <a:ext cx="4133850" cy="4171278"/>
          </a:xfrm>
          <a:prstGeom prst="rect">
            <a:avLst/>
          </a:prstGeom>
          <a:noFill/>
          <a:ln>
            <a:noFill/>
          </a:ln>
        </p:spPr>
        <p:txBody>
          <a:bodyPr anchorCtr="0" anchor="ctr" bIns="45700" lIns="91425" spcFirstLastPara="1" rIns="91425" wrap="square" tIns="45700">
            <a:normAutofit/>
          </a:bodyPr>
          <a:lstStyle/>
          <a:p>
            <a:pPr indent="-171450" lvl="0" marL="171450" rtl="0" algn="l">
              <a:lnSpc>
                <a:spcPct val="110000"/>
              </a:lnSpc>
              <a:spcBef>
                <a:spcPts val="0"/>
              </a:spcBef>
              <a:spcAft>
                <a:spcPts val="0"/>
              </a:spcAft>
              <a:buSzPts val="1650"/>
              <a:buFont typeface="Noto Sans Symbols"/>
              <a:buChar char="❑"/>
            </a:pPr>
            <a:r>
              <a:rPr lang="en-US" sz="1500">
                <a:latin typeface="Arial"/>
                <a:ea typeface="Arial"/>
                <a:cs typeface="Arial"/>
                <a:sym typeface="Arial"/>
              </a:rPr>
              <a:t>You must benefit </a:t>
            </a:r>
            <a:r>
              <a:rPr b="1" lang="en-US" sz="1500">
                <a:latin typeface="Arial"/>
                <a:ea typeface="Arial"/>
                <a:cs typeface="Arial"/>
                <a:sym typeface="Arial"/>
              </a:rPr>
              <a:t>all </a:t>
            </a:r>
            <a:r>
              <a:rPr lang="en-US" sz="1500">
                <a:latin typeface="Arial"/>
                <a:ea typeface="Arial"/>
                <a:cs typeface="Arial"/>
                <a:sym typeface="Arial"/>
              </a:rPr>
              <a:t>the pupils in your class, not only at the top or bottom but across the spectrum!  (You should not be superglued to a pupil!). </a:t>
            </a:r>
            <a:endParaRPr/>
          </a:p>
          <a:p>
            <a:pPr indent="-171450" lvl="0" marL="171450" rtl="0" algn="l">
              <a:lnSpc>
                <a:spcPct val="110000"/>
              </a:lnSpc>
              <a:spcBef>
                <a:spcPts val="750"/>
              </a:spcBef>
              <a:spcAft>
                <a:spcPts val="0"/>
              </a:spcAft>
              <a:buSzPts val="1650"/>
              <a:buFont typeface="Noto Sans Symbols"/>
              <a:buChar char="❑"/>
            </a:pPr>
            <a:r>
              <a:rPr lang="en-US" sz="1500">
                <a:latin typeface="Arial"/>
                <a:ea typeface="Arial"/>
                <a:cs typeface="Arial"/>
                <a:sym typeface="Arial"/>
              </a:rPr>
              <a:t>Promote the inclusion of students into their school/ class.</a:t>
            </a:r>
            <a:endParaRPr/>
          </a:p>
          <a:p>
            <a:pPr indent="-171450" lvl="0" marL="171450" rtl="0" algn="l">
              <a:lnSpc>
                <a:spcPct val="110000"/>
              </a:lnSpc>
              <a:spcBef>
                <a:spcPts val="750"/>
              </a:spcBef>
              <a:spcAft>
                <a:spcPts val="0"/>
              </a:spcAft>
              <a:buSzPts val="1650"/>
              <a:buFont typeface="Noto Sans Symbols"/>
              <a:buChar char="❑"/>
            </a:pPr>
            <a:r>
              <a:rPr lang="en-US" sz="1500">
                <a:latin typeface="Arial"/>
                <a:ea typeface="Arial"/>
                <a:cs typeface="Arial"/>
                <a:sym typeface="Arial"/>
              </a:rPr>
              <a:t>Be aware of what is being taught. Ask for a briefing</a:t>
            </a:r>
            <a:endParaRPr/>
          </a:p>
          <a:p>
            <a:pPr indent="-171450" lvl="0" marL="171450" rtl="0" algn="l">
              <a:lnSpc>
                <a:spcPct val="110000"/>
              </a:lnSpc>
              <a:spcBef>
                <a:spcPts val="750"/>
              </a:spcBef>
              <a:spcAft>
                <a:spcPts val="0"/>
              </a:spcAft>
              <a:buSzPts val="1650"/>
              <a:buFont typeface="Noto Sans Symbols"/>
              <a:buChar char="❑"/>
            </a:pPr>
            <a:r>
              <a:rPr lang="en-US" sz="1500">
                <a:latin typeface="Arial"/>
                <a:ea typeface="Arial"/>
                <a:cs typeface="Arial"/>
                <a:sym typeface="Arial"/>
              </a:rPr>
              <a:t>Observe pupil performance and  provide the teacher with valuable thoughts on what works for pupils and what obstacles to learning they encounter</a:t>
            </a:r>
            <a:endParaRPr/>
          </a:p>
          <a:p>
            <a:pPr indent="0" lvl="0" marL="0" rtl="0" algn="l">
              <a:lnSpc>
                <a:spcPct val="110000"/>
              </a:lnSpc>
              <a:spcBef>
                <a:spcPts val="750"/>
              </a:spcBef>
              <a:spcAft>
                <a:spcPts val="0"/>
              </a:spcAft>
              <a:buSzPts val="1650"/>
              <a:buNone/>
            </a:pPr>
            <a:r>
              <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7" name="Shape 597"/>
        <p:cNvGrpSpPr/>
        <p:nvPr/>
      </p:nvGrpSpPr>
      <p:grpSpPr>
        <a:xfrm>
          <a:off x="0" y="0"/>
          <a:ext cx="0" cy="0"/>
          <a:chOff x="0" y="0"/>
          <a:chExt cx="0" cy="0"/>
        </a:xfrm>
      </p:grpSpPr>
      <p:grpSp>
        <p:nvGrpSpPr>
          <p:cNvPr id="598" name="Google Shape;598;p9"/>
          <p:cNvGrpSpPr/>
          <p:nvPr/>
        </p:nvGrpSpPr>
        <p:grpSpPr>
          <a:xfrm>
            <a:off x="-247255" y="-59376"/>
            <a:ext cx="9386886" cy="6923798"/>
            <a:chOff x="-329674" y="-51881"/>
            <a:chExt cx="12515851" cy="6923798"/>
          </a:xfrm>
        </p:grpSpPr>
        <p:sp>
          <p:nvSpPr>
            <p:cNvPr id="599" name="Google Shape;599;p9"/>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9"/>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9"/>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9"/>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9"/>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9"/>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9"/>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9"/>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9"/>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9"/>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9"/>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9"/>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9"/>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9"/>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9"/>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9"/>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9"/>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9"/>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9"/>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8" name="Google Shape;618;p9"/>
          <p:cNvGrpSpPr/>
          <p:nvPr/>
        </p:nvGrpSpPr>
        <p:grpSpPr>
          <a:xfrm>
            <a:off x="1251969" y="1186483"/>
            <a:ext cx="6636259" cy="4477933"/>
            <a:chOff x="1669293" y="1186483"/>
            <a:chExt cx="8848345" cy="4477933"/>
          </a:xfrm>
        </p:grpSpPr>
        <p:sp>
          <p:nvSpPr>
            <p:cNvPr id="619" name="Google Shape;619;p9"/>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9"/>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9"/>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22" name="Google Shape;622;p9"/>
          <p:cNvSpPr/>
          <p:nvPr/>
        </p:nvSpPr>
        <p:spPr>
          <a:xfrm>
            <a:off x="0" y="0"/>
            <a:ext cx="9144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grpSp>
        <p:nvGrpSpPr>
          <p:cNvPr id="623" name="Google Shape;623;p9"/>
          <p:cNvGrpSpPr/>
          <p:nvPr/>
        </p:nvGrpSpPr>
        <p:grpSpPr>
          <a:xfrm>
            <a:off x="-247255" y="-59376"/>
            <a:ext cx="9386886" cy="6923798"/>
            <a:chOff x="-329674" y="-51881"/>
            <a:chExt cx="12515851" cy="6923798"/>
          </a:xfrm>
        </p:grpSpPr>
        <p:sp>
          <p:nvSpPr>
            <p:cNvPr id="624" name="Google Shape;624;p9"/>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9"/>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9"/>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9"/>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9"/>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9"/>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9"/>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9"/>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9"/>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9"/>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9"/>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9"/>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9"/>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9"/>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9"/>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9"/>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9"/>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9"/>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9"/>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43" name="Google Shape;643;p9"/>
          <p:cNvSpPr/>
          <p:nvPr/>
        </p:nvSpPr>
        <p:spPr>
          <a:xfrm rot="-668471">
            <a:off x="1630437" y="2448612"/>
            <a:ext cx="3314067" cy="4259609"/>
          </a:xfrm>
          <a:custGeom>
            <a:rect b="b" l="l" r="r" t="t"/>
            <a:pathLst>
              <a:path extrusionOk="0" h="4344781" w="450711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44" name="Google Shape;644;p9"/>
          <p:cNvSpPr/>
          <p:nvPr/>
        </p:nvSpPr>
        <p:spPr>
          <a:xfrm>
            <a:off x="1765934" y="691977"/>
            <a:ext cx="5821442" cy="5343064"/>
          </a:xfrm>
          <a:custGeom>
            <a:rect b="b" l="l" r="r" t="t"/>
            <a:pathLst>
              <a:path extrusionOk="0" h="5450297" w="7817532">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645" name="Google Shape;645;p9"/>
          <p:cNvSpPr txBox="1"/>
          <p:nvPr>
            <p:ph type="title"/>
          </p:nvPr>
        </p:nvSpPr>
        <p:spPr>
          <a:xfrm>
            <a:off x="1962207" y="2061838"/>
            <a:ext cx="5219585" cy="1662475"/>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rgbClr val="FFFEFF"/>
              </a:buClr>
              <a:buSzPts val="3780"/>
              <a:buFont typeface="Calibri"/>
              <a:buNone/>
            </a:pPr>
            <a:r>
              <a:rPr lang="en-US" sz="3780"/>
              <a:t>TASK</a:t>
            </a:r>
            <a:br>
              <a:rPr lang="en-US" sz="3780"/>
            </a:br>
            <a:r>
              <a:rPr lang="en-US" sz="3780"/>
              <a:t>Scaffolding – What is it?</a:t>
            </a:r>
            <a:br>
              <a:rPr lang="en-US" sz="3780"/>
            </a:br>
            <a:r>
              <a:rPr lang="en-US" sz="3780"/>
              <a:t>Write down different ways you can scaffold for a child who is struggling.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tlas">
  <a:themeElements>
    <a:clrScheme name="Atlas">
      <a:dk1>
        <a:srgbClr val="000000"/>
      </a:dk1>
      <a:lt1>
        <a:srgbClr val="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2020-08-19T18:42:50Z</dcterms:created>
  <dc:creator>Emma Knight</dc:creator>
</cp:coreProperties>
</file>