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p="http://schemas.openxmlformats.org/presentationml/2006/main" xmlns:s="http://schemas.openxmlformats.org/officeDocument/2006/sharedTypes" xmlns:r="http://schemas.openxmlformats.org/officeDocument/2006/relationships" saveSubsetFonts="1">
  <p:sldMasterIdLst>
    <p:sldMasterId r:id="rId4" id="2147483648"/>
    <p:sldMasterId r:id="rId5" id="2147483666"/>
  </p:sldMasterIdLst>
  <p:sldIdLst>
    <p:sldId r:id="rId6" id="256"/>
    <p:sldId r:id="rId7" id="257"/>
    <p:sldId r:id="rId8" id="258"/>
    <p:sldId r:id="rId9" id="259"/>
    <p:sldId r:id="rId10" id="260"/>
    <p:sldId r:id="rId11" id="261"/>
    <p:sldId r:id="rId12" id="262"/>
    <p:sldId r:id="rId13" id="263"/>
    <p:sldId r:id="rId14" id="264"/>
  </p:sldIdLst>
  <p:sldSz cx="12192000" cy="6858000"/>
  <p:notesSz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6858000" cy="9144000"/>
  <p:defaultText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914400" eaLnBrk="1" hangingPunct="1" latinLnBrk="0" marL="0" rtl="0">
      <a:defRPr kern="1200" sz="1800">
        <a:solidFill>
          <a:schemeClr val="tx1"/>
        </a:solidFill>
        <a:uFillTx/>
        <a:latin typeface="+mn-lt"/>
        <a:ea typeface="+mn-ea"/>
        <a:cs typeface="+mn-cs"/>
      </a:defRPr>
    </a:lvl1pPr>
    <a:lvl2pPr algn="l" defTabSz="914400" eaLnBrk="1" hangingPunct="1" latinLnBrk="0" marL="457200" rtl="0">
      <a:defRPr kern="1200" sz="1800">
        <a:solidFill>
          <a:schemeClr val="tx1"/>
        </a:solidFill>
        <a:uFillTx/>
        <a:latin typeface="+mn-lt"/>
        <a:ea typeface="+mn-ea"/>
        <a:cs typeface="+mn-cs"/>
      </a:defRPr>
    </a:lvl2pPr>
    <a:lvl3pPr algn="l" defTabSz="914400" eaLnBrk="1" hangingPunct="1" latinLnBrk="0" marL="914400" rtl="0">
      <a:defRPr kern="1200" sz="1800">
        <a:solidFill>
          <a:schemeClr val="tx1"/>
        </a:solidFill>
        <a:uFillTx/>
        <a:latin typeface="+mn-lt"/>
        <a:ea typeface="+mn-ea"/>
        <a:cs typeface="+mn-cs"/>
      </a:defRPr>
    </a:lvl3pPr>
    <a:lvl4pPr algn="l" defTabSz="914400" eaLnBrk="1" hangingPunct="1" latinLnBrk="0" marL="1371600" rtl="0">
      <a:defRPr kern="1200" sz="1800">
        <a:solidFill>
          <a:schemeClr val="tx1"/>
        </a:solidFill>
        <a:uFillTx/>
        <a:latin typeface="+mn-lt"/>
        <a:ea typeface="+mn-ea"/>
        <a:cs typeface="+mn-cs"/>
      </a:defRPr>
    </a:lvl4pPr>
    <a:lvl5pPr algn="l" defTabSz="914400" eaLnBrk="1" hangingPunct="1" latinLnBrk="0" marL="1828800" rtl="0">
      <a:defRPr kern="1200" sz="1800">
        <a:solidFill>
          <a:schemeClr val="tx1"/>
        </a:solidFill>
        <a:uFillTx/>
        <a:latin typeface="+mn-lt"/>
        <a:ea typeface="+mn-ea"/>
        <a:cs typeface="+mn-cs"/>
      </a:defRPr>
    </a:lvl5pPr>
    <a:lvl6pPr algn="l" defTabSz="914400" eaLnBrk="1" hangingPunct="1" latinLnBrk="0" marL="2286000" rtl="0">
      <a:defRPr kern="1200" sz="1800">
        <a:solidFill>
          <a:schemeClr val="tx1"/>
        </a:solidFill>
        <a:uFillTx/>
        <a:latin typeface="+mn-lt"/>
        <a:ea typeface="+mn-ea"/>
        <a:cs typeface="+mn-cs"/>
      </a:defRPr>
    </a:lvl6pPr>
    <a:lvl7pPr algn="l" defTabSz="914400" eaLnBrk="1" hangingPunct="1" latinLnBrk="0" marL="2743200" rtl="0">
      <a:defRPr kern="1200" sz="1800">
        <a:solidFill>
          <a:schemeClr val="tx1"/>
        </a:solidFill>
        <a:uFillTx/>
        <a:latin typeface="+mn-lt"/>
        <a:ea typeface="+mn-ea"/>
        <a:cs typeface="+mn-cs"/>
      </a:defRPr>
    </a:lvl7pPr>
    <a:lvl8pPr algn="l" defTabSz="914400" eaLnBrk="1" hangingPunct="1" latinLnBrk="0" marL="3200400" rtl="0">
      <a:defRPr kern="1200" sz="1800">
        <a:solidFill>
          <a:schemeClr val="tx1"/>
        </a:solidFill>
        <a:uFillTx/>
        <a:latin typeface="+mn-lt"/>
        <a:ea typeface="+mn-ea"/>
        <a:cs typeface="+mn-cs"/>
      </a:defRPr>
    </a:lvl8pPr>
    <a:lvl9pPr algn="l" defTabSz="914400" eaLnBrk="1" hangingPunct="1" latinLnBrk="0" marL="3657600" rtl="0">
      <a:defRPr kern="1200" sz="1800">
        <a:solidFill>
          <a:schemeClr val="tx1"/>
        </a:solidFill>
        <a:uFillTx/>
        <a:latin typeface="+mn-lt"/>
        <a:ea typeface="+mn-ea"/>
        <a:cs typeface="+mn-cs"/>
      </a:defRPr>
    </a:lvl9pPr>
  </p:defaultTextStyle>
</p:presentation>
</file>

<file path=ppt/presProps.xml><?xml version="1.0" encoding="utf-8"?>
<p:presentationPr xmlns:a="http://schemas.openxmlformats.org/drawingml/2006/main" xmlns:p="http://schemas.openxmlformats.org/presentationml/2006/main" xmlns:s="http://schemas.openxmlformats.org/officeDocument/2006/sharedTypes" xmlns:r="http://schemas.openxmlformats.org/officeDocument/2006/relationships"/>
</file>

<file path=ppt/tableStyles.xml><?xml version="1.0" encoding="utf-8"?>
<a:tblStyleLst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def="{5C22544A-7EE6-4342-B048-85BDC9FD1C3A}"/>
</file>

<file path=ppt/viewProps.xml><?xml version="1.0" encoding="utf-8"?>
<p:viewPr xmlns:a="http://schemas.openxmlformats.org/drawingml/2006/main" xmlns:p="http://schemas.openxmlformats.org/presentationml/2006/main" xmlns:s="http://schemas.openxmlformats.org/officeDocument/2006/sharedTypes" xmlns:r="http://schemas.openxmlformats.org/officeDocument/2006/relationships" lastView="sldThumbnailView">
  <p:normalViewPr horzBarState="maximized">
    <p:restoredLeft autoAdjust="0" sz="14994"/>
    <p:restoredTop sz="94660"/>
  </p:normalViewPr>
  <p:slideViewPr>
    <p:cSldViewPr snapToGrid="0">
      <p:cViewPr varScale="1">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100" n="88"/>
          <a:sy d="100" n="88"/>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96" y="180"/>
      </p:cViewPr>
    </p:cSldViewPr>
  </p:slideViewPr>
  <p:notesTextViewPr>
    <p:cViewPr>
      <p:sca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x d="2" n="3"/>
        <a:sy d="2" n="3"/>
      </p:scale>
      <p:origin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x="0" y="0"/>
    </p:cViewPr>
  </p:notesTextViewPr>
  <p:gridSpacing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cx="72008" cy="72008"/>
</p:viewPr>
</file>

<file path=ppt/_rels/presentation.xml.rels><?xml version="1.0" standalone="yes" ?><Relationships xmlns="http://schemas.openxmlformats.org/package/2006/relationships"><Relationship Id="rId1" Target="presProps.xml" Type="http://schemas.openxmlformats.org/officeDocument/2006/relationships/presProps"></Relationship><Relationship Id="rId2" Target="tableStyles.xml" Type="http://schemas.openxmlformats.org/officeDocument/2006/relationships/tableStyles"></Relationship><Relationship Id="rId3" Target="viewProps.xml" Type="http://schemas.openxmlformats.org/officeDocument/2006/relationships/viewProps"></Relationship><Relationship Id="rId4" Target="slideMasters/slideMaster1.xml" Type="http://schemas.openxmlformats.org/officeDocument/2006/relationships/slideMaster"></Relationship><Relationship Id="rId5" Target="slideMasters/slideMaster2.xml" Type="http://schemas.openxmlformats.org/officeDocument/2006/relationships/slideMaster"></Relationship><Relationship Id="rId6" Target="slides/slide1.xml" Type="http://schemas.openxmlformats.org/officeDocument/2006/relationships/slide"></Relationship><Relationship Id="rId7" Target="slides/slide2.xml" Type="http://schemas.openxmlformats.org/officeDocument/2006/relationships/slide"></Relationship><Relationship Id="rId8" Target="slides/slide3.xml" Type="http://schemas.openxmlformats.org/officeDocument/2006/relationships/slide"></Relationship><Relationship Id="rId9" Target="slides/slide4.xml" Type="http://schemas.openxmlformats.org/officeDocument/2006/relationships/slide"></Relationship><Relationship Id="rId10" Target="slides/slide5.xml" Type="http://schemas.openxmlformats.org/officeDocument/2006/relationships/slide"></Relationship><Relationship Id="rId11" Target="slides/slide6.xml" Type="http://schemas.openxmlformats.org/officeDocument/2006/relationships/slide"></Relationship><Relationship Id="rId12" Target="slides/slide7.xml" Type="http://schemas.openxmlformats.org/officeDocument/2006/relationships/slide"></Relationship><Relationship Id="rId13" Target="slides/slide8.xml" Type="http://schemas.openxmlformats.org/officeDocument/2006/relationships/slide"></Relationship><Relationship Id="rId14" Target="slides/slide9.xml" Type="http://schemas.openxmlformats.org/officeDocument/2006/relationships/slide"></Relationship><Relationship Id="rId15" Target="theme/theme1.xml" Type="http://schemas.openxmlformats.org/officeDocument/2006/relationships/theme"></Relationship></Relationships>
</file>

<file path=ppt/slideLayouts/_rels/slideLayout1.xml.rels><?xml version="1.0" standalone="yes" ?><Relationships xmlns="http://schemas.openxmlformats.org/package/2006/relationships"><Relationship Id="rId1" Target="../media/image5.png" Type="http://schemas.openxmlformats.org/officeDocument/2006/relationships/image"></Relationship><Relationship Id="rId2" Target="../media/image6.png" Type="http://schemas.openxmlformats.org/officeDocument/2006/relationships/image"></Relationship><Relationship Id="rId3" Target="../slideMasters/slideMaster1.xml" Type="http://schemas.openxmlformats.org/officeDocument/2006/relationships/slideMaster"></Relationship></Relationships>
</file>

<file path=ppt/slideLayouts/_rels/slideLayout10.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1.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18.xml.rels><?xml version="1.0" standalone="yes" ?><Relationships xmlns="http://schemas.openxmlformats.org/package/2006/relationships"><Relationship Id="rId1" Target="../media/image5.png" Type="http://schemas.openxmlformats.org/officeDocument/2006/relationships/image"></Relationship><Relationship Id="rId2" Target="../media/image6.png" Type="http://schemas.openxmlformats.org/officeDocument/2006/relationships/image"></Relationship><Relationship Id="rId3" Target="../slideMasters/slideMaster2.xml" Type="http://schemas.openxmlformats.org/officeDocument/2006/relationships/slideMaster"></Relationship></Relationships>
</file>

<file path=ppt/slideLayouts/_rels/slideLayout19.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20.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1.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2.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3.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4.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5.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6.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7.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8.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29.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3.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30.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31.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32.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33.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34.xml.rels><?xml version="1.0" standalone="yes" ?><Relationships xmlns="http://schemas.openxmlformats.org/package/2006/relationships"><Relationship Id="rId1" Target="../slideMasters/slideMaster2.xml" Type="http://schemas.openxmlformats.org/officeDocument/2006/relationships/slideMaster"></Relationship></Relationships>
</file>

<file path=ppt/slideLayouts/_rels/slideLayout4.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5.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6.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7.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8.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_rels/slideLayout9.xml.rels><?xml version="1.0" standalone="yes" ?><Relationships xmlns="http://schemas.openxmlformats.org/package/2006/relationships"><Relationship Id="rId1" Target="../slideMasters/slideMaster1.xml" Type="http://schemas.openxmlformats.org/officeDocument/2006/relationships/slideMaster"></Relationship></Relationships>
</file>

<file path=ppt/slideLayouts/slideLayout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itle">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Group 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88825" cy="6872226"/>
            <a:chOff x="0" y="0"/>
            <a:chExt cx="12188825" cy="6872226"/>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PanelTitle-V.png" id="9" name="Picture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88825" cy="6856214"/>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Rectangle 2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328332" y="1540931"/>
              <a:ext cx="7543802" cy="3835401"/>
            </a:xfrm>
            <a:prstGeom prst="rect">
              <a:avLst/>
            </a:prstGeom>
            <a:noFill/>
            <a:ln w="15875">
              <a:miter lim="800000"/>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RibbonTitle-UniformTrim.png" id="17" name="Picture 1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l="2" r="47673"/>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5245268" y="530352"/>
              <a:ext cx="1673352" cy="612648"/>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RibbonTitle-UniformTrim.png" id="18" name="Picture 1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r="48819"/>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5263556" y="5747514"/>
              <a:ext cx="1636776" cy="612648"/>
            </a:xfrm>
            <a:prstGeom prst="rect">
              <a:avLst/>
            </a:prstGeom>
          </p:spPr>
        </p:pic>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2398" y="1871131"/>
            <a:ext cx="6815669" cy="151553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algn="ctr">
              <a:defRPr sz="5400">
                <a:effectLst/>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2398" y="3657597"/>
            <a:ext cx="6815669" cy="132080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2100">
                <a:solidFill>
                  <a:schemeClr val="tx1"/>
                </a:solidFill>
                <a:uFillTx/>
              </a:defRPr>
            </a:lvl1pPr>
            <a:lvl2pPr algn="ctr" indent="0" marL="457200">
              <a:buNone/>
              <a:defRPr>
                <a:solidFill>
                  <a:schemeClr val="tx1">
                    <a:tint val="75000"/>
                  </a:schemeClr>
                </a:solidFill>
                <a:uFillTx/>
              </a:defRPr>
            </a:lvl2pPr>
            <a:lvl3pPr algn="ctr" indent="0" marL="914400">
              <a:buNone/>
              <a:defRPr>
                <a:solidFill>
                  <a:schemeClr val="tx1">
                    <a:tint val="75000"/>
                  </a:schemeClr>
                </a:solidFill>
                <a:uFillTx/>
              </a:defRPr>
            </a:lvl3pPr>
            <a:lvl4pPr algn="ctr" indent="0" marL="1371600">
              <a:buNone/>
              <a:defRPr>
                <a:solidFill>
                  <a:schemeClr val="tx1">
                    <a:tint val="75000"/>
                  </a:schemeClr>
                </a:solidFill>
                <a:uFillTx/>
              </a:defRPr>
            </a:lvl4pPr>
            <a:lvl5pPr algn="ctr" indent="0" marL="1828800">
              <a:buNone/>
              <a:defRPr>
                <a:solidFill>
                  <a:schemeClr val="tx1">
                    <a:tint val="75000"/>
                  </a:schemeClr>
                </a:solidFill>
                <a:uFillTx/>
              </a:defRPr>
            </a:lvl5pPr>
            <a:lvl6pPr algn="ctr" indent="0" marL="2286000">
              <a:buNone/>
              <a:defRPr>
                <a:solidFill>
                  <a:schemeClr val="tx1">
                    <a:tint val="75000"/>
                  </a:schemeClr>
                </a:solidFill>
                <a:uFillTx/>
              </a:defRPr>
            </a:lvl6pPr>
            <a:lvl7pPr algn="ctr" indent="0" marL="2743200">
              <a:buNone/>
              <a:defRPr>
                <a:solidFill>
                  <a:schemeClr val="tx1">
                    <a:tint val="75000"/>
                  </a:schemeClr>
                </a:solidFill>
                <a:uFillTx/>
              </a:defRPr>
            </a:lvl7pPr>
            <a:lvl8pPr algn="ctr" indent="0" marL="3200400">
              <a:buNone/>
              <a:defRPr>
                <a:solidFill>
                  <a:schemeClr val="tx1">
                    <a:tint val="75000"/>
                  </a:schemeClr>
                </a:solidFill>
                <a:uFillTx/>
              </a:defRPr>
            </a:lvl8pPr>
            <a:lvl9pPr algn="ctr" indent="0" marL="3657600">
              <a:buNone/>
              <a:defRPr>
                <a:solidFill>
                  <a:schemeClr val="tx1">
                    <a:tint val="75000"/>
                  </a:schemeClr>
                </a:solidFill>
                <a:uFillTx/>
              </a:defRPr>
            </a:lvl9pPr>
          </a:lstStyle>
          <a:p>
            <a:r>
              <a:rPr lang="en-US" smtClean="0">
                <a:uFillTx/>
              </a:rPr>
              <a:t>Click to edit Master subtitle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983232" y="5037663"/>
            <a:ext cx="897467" cy="279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2397" y="5037663"/>
            <a:ext cx="5214635" cy="279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956900" y="5037663"/>
            <a:ext cx="551167" cy="279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Straight Connector 14"/>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2399" y="3522131"/>
            <a:ext cx="6815668" cy="0"/>
          </a:xfrm>
          <a:prstGeom prst="line">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Panoramic 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4815415"/>
            <a:ext cx="9609666" cy="566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ctr">
              <a:defRPr b="0" sz="24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41427" y="1041399"/>
            <a:ext cx="10105972" cy="3335869"/>
          </a:xfrm>
          <a:prstGeom prst="roundRect">
            <a:avLst>
              <a:gd fmla="val 0" name="adj"/>
            </a:avLst>
          </a:prstGeom>
          <a:ln cmpd="thickThin" w="57150">
            <a:solidFill>
              <a:schemeClr val="tx1">
                <a:lumMod val="50000"/>
                <a:lumOff val="50000"/>
              </a:schemeClr>
            </a:solidFill>
            <a:miter lim="800000"/>
          </a:ln>
          <a:effectLst>
            <a:innerShdw blurRad="57150" dir="14460000" dist="38100">
              <a:srgbClr val="000000">
                <a:alpha val="70000"/>
              </a:srgbClr>
            </a:inn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600">
                <a:uFillTx/>
              </a:defRPr>
            </a:lvl1pPr>
            <a:lvl2pPr indent="0" marL="457200">
              <a:buNone/>
              <a:defRPr sz="1600">
                <a:uFillTx/>
              </a:defRPr>
            </a:lvl2pPr>
            <a:lvl3pPr indent="0" marL="914400">
              <a:buNone/>
              <a:defRPr sz="1600">
                <a:uFillTx/>
              </a:defRPr>
            </a:lvl3pPr>
            <a:lvl4pPr indent="0" marL="1371600">
              <a:buNone/>
              <a:defRPr sz="1600">
                <a:uFillTx/>
              </a:defRPr>
            </a:lvl4pPr>
            <a:lvl5pPr indent="0" marL="1828800">
              <a:buNone/>
              <a:defRPr sz="1600">
                <a:uFillTx/>
              </a:defRPr>
            </a:lvl5pPr>
            <a:lvl6pPr indent="0" marL="2286000">
              <a:buNone/>
              <a:defRPr sz="1600">
                <a:uFillTx/>
              </a:defRPr>
            </a:lvl6pPr>
            <a:lvl7pPr indent="0" marL="2743200">
              <a:buNone/>
              <a:defRPr sz="1600">
                <a:uFillTx/>
              </a:defRPr>
            </a:lvl7pPr>
            <a:lvl8pPr indent="0" marL="3200400">
              <a:buNone/>
              <a:defRPr sz="1600">
                <a:uFillTx/>
              </a:defRPr>
            </a:lvl8pPr>
            <a:lvl9pPr indent="0" marL="3657600">
              <a:buNone/>
              <a:defRPr sz="16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5382153"/>
            <a:ext cx="9609666" cy="4937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lgn="ct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Title and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03868" y="982132"/>
            <a:ext cx="9592732" cy="29548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a:defRPr b="0" cap="none"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03868" y="4343399"/>
            <a:ext cx="9592732" cy="15324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indent="0" marL="0">
              <a:buNone/>
              <a:defRPr sz="20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Straight Connector 14"/>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4140199"/>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Quot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46213" y="982132"/>
            <a:ext cx="9296398" cy="2370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a:defRPr b="0" cap="none" sz="3200">
                <a:solidFill>
                  <a:schemeClr val="tx1"/>
                </a:solidFill>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 Placeholder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74812" y="3352800"/>
            <a:ext cx="8839202" cy="584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r" indent="0" marL="0">
              <a:buFontTx/>
              <a:buNone/>
              <a:defRPr sz="2000">
                <a:uFillTx/>
              </a:defRPr>
            </a:lvl1pPr>
            <a:lvl2pPr indent="0" marL="457200">
              <a:buFontTx/>
              <a:buNone/>
              <a:defRPr>
                <a:uFillTx/>
              </a:defRPr>
            </a:lvl2pPr>
            <a:lvl3pPr indent="0" marL="914400">
              <a:buFontTx/>
              <a:buNone/>
              <a:defRPr>
                <a:uFillTx/>
              </a:defRPr>
            </a:lvl3pPr>
            <a:lvl4pPr indent="0" marL="1371600">
              <a:buFontTx/>
              <a:buNone/>
              <a:defRPr>
                <a:uFillTx/>
              </a:defRPr>
            </a:lvl4pPr>
            <a:lvl5pPr indent="0" marL="1828800">
              <a:buFontTx/>
              <a:buNone/>
              <a:defRPr>
                <a:uFillTx/>
              </a:defRPr>
            </a:lvl5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4343399"/>
            <a:ext cx="9609666" cy="15324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indent="0" marL="0">
              <a:buNone/>
              <a:defRPr sz="20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TextBox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2013" y="879961"/>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p>
            <a:r>
              <a:rPr dirty="0" lang="en-US" sz="8000">
                <a:solidFill>
                  <a:srgbClr val="000000"/>
                </a:solidFill>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TextBox 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00267" y="2827870"/>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p>
            <a:pPr algn="r"/>
            <a:r>
              <a:rPr dirty="0" lang="en-US" sz="8000">
                <a:solidFill>
                  <a:srgbClr val="000000"/>
                </a:solidFill>
                <a:uFillTx/>
              </a:rPr>
              <a:t>”</a:t>
            </a: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Straight Connector 18"/>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4140199"/>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Name Car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3308581"/>
            <a:ext cx="9609668" cy="1468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l">
              <a:defRPr b="0" cap="none"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4777381"/>
            <a:ext cx="9609668" cy="860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sz="20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Quote Name Car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46213" y="982132"/>
            <a:ext cx="9296398" cy="2243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a:defRPr b="0" cap="none" sz="3200">
                <a:solidFill>
                  <a:schemeClr val="tx1"/>
                </a:solidFill>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3639312"/>
            <a:ext cx="9609668" cy="8869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l" indent="0" marL="0">
              <a:spcBef>
                <a:spcPts val="0"/>
              </a:spcBef>
              <a:buNone/>
              <a:defRPr sz="24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4529667"/>
            <a:ext cx="9609668" cy="1346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sz="18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2013" y="879961"/>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p>
            <a:r>
              <a:rPr dirty="0" lang="en-US" sz="8000">
                <a:solidFill>
                  <a:srgbClr val="000000"/>
                </a:solidFill>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00267" y="2599261"/>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p>
            <a:pPr algn="r"/>
            <a:r>
              <a:rPr dirty="0" lang="en-US" sz="8000">
                <a:solidFill>
                  <a:srgbClr val="000000"/>
                </a:solidFill>
                <a:uFillTx/>
              </a:rPr>
              <a:t>”</a:t>
            </a: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Straight Connector 2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3429000"/>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True or Fals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982132"/>
            <a:ext cx="9609666" cy="2243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lvl1pPr>
              <a:defRPr b="0" dirty="0" lang="en-US">
                <a:uFillTx/>
              </a:defRPr>
            </a:lvl1pPr>
          </a:lstStyle>
          <a:p>
            <a:pPr lvl="0" marL="0"/>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3630168"/>
            <a:ext cx="9609668" cy="84124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l" indent="0" marL="0">
              <a:spcBef>
                <a:spcPts val="0"/>
              </a:spcBef>
              <a:buNone/>
              <a:defRPr sz="28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4470399"/>
            <a:ext cx="9609670" cy="14054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sz="18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Straight Connector 14"/>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3429000"/>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Straight Connector 13"/>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2421466"/>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Vertical 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999356" y="982131"/>
            <a:ext cx="1890895" cy="489373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398" y="982132"/>
            <a:ext cx="7433025" cy="489373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Straight Connector 13"/>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863890" y="990600"/>
            <a:ext cx="0" cy="487680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showMasterSp="0" type="title">
  <p:cSld name="Title Slid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Group 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88825" cy="6872226"/>
            <a:chOff x="0" y="0"/>
            <a:chExt cx="12188825" cy="6872226"/>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PanelTitle-V.png" id="9" name="Picture 8"/>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88825" cy="6856214"/>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Rectangle 2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328332" y="1540931"/>
              <a:ext cx="7543802" cy="3835401"/>
            </a:xfrm>
            <a:prstGeom prst="rect">
              <a:avLst/>
            </a:prstGeom>
            <a:noFill/>
            <a:ln w="15875">
              <a:miter lim="800000"/>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RibbonTitle-UniformTrim.png" id="17" name="Picture 1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l="2" r="47673"/>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5245268" y="530352"/>
              <a:ext cx="1673352" cy="612648"/>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RibbonTitle-UniformTrim.png" id="18" name="Picture 1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r="48819"/>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5263556" y="5747514"/>
              <a:ext cx="1636776" cy="612648"/>
            </a:xfrm>
            <a:prstGeom prst="rect">
              <a:avLst/>
            </a:prstGeom>
          </p:spPr>
        </p:pic>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2398" y="1871131"/>
            <a:ext cx="6815669" cy="1515533"/>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algn="ctr">
              <a:defRPr sz="5400">
                <a:effectLst/>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2398" y="3657597"/>
            <a:ext cx="6815669" cy="132080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2100">
                <a:solidFill>
                  <a:schemeClr val="tx1"/>
                </a:solidFill>
                <a:uFillTx/>
              </a:defRPr>
            </a:lvl1pPr>
            <a:lvl2pPr algn="ctr" indent="0" marL="457200">
              <a:buNone/>
              <a:defRPr>
                <a:solidFill>
                  <a:schemeClr val="tx1">
                    <a:tint val="75000"/>
                  </a:schemeClr>
                </a:solidFill>
                <a:uFillTx/>
              </a:defRPr>
            </a:lvl2pPr>
            <a:lvl3pPr algn="ctr" indent="0" marL="914400">
              <a:buNone/>
              <a:defRPr>
                <a:solidFill>
                  <a:schemeClr val="tx1">
                    <a:tint val="75000"/>
                  </a:schemeClr>
                </a:solidFill>
                <a:uFillTx/>
              </a:defRPr>
            </a:lvl3pPr>
            <a:lvl4pPr algn="ctr" indent="0" marL="1371600">
              <a:buNone/>
              <a:defRPr>
                <a:solidFill>
                  <a:schemeClr val="tx1">
                    <a:tint val="75000"/>
                  </a:schemeClr>
                </a:solidFill>
                <a:uFillTx/>
              </a:defRPr>
            </a:lvl4pPr>
            <a:lvl5pPr algn="ctr" indent="0" marL="1828800">
              <a:buNone/>
              <a:defRPr>
                <a:solidFill>
                  <a:schemeClr val="tx1">
                    <a:tint val="75000"/>
                  </a:schemeClr>
                </a:solidFill>
                <a:uFillTx/>
              </a:defRPr>
            </a:lvl5pPr>
            <a:lvl6pPr algn="ctr" indent="0" marL="2286000">
              <a:buNone/>
              <a:defRPr>
                <a:solidFill>
                  <a:schemeClr val="tx1">
                    <a:tint val="75000"/>
                  </a:schemeClr>
                </a:solidFill>
                <a:uFillTx/>
              </a:defRPr>
            </a:lvl6pPr>
            <a:lvl7pPr algn="ctr" indent="0" marL="2743200">
              <a:buNone/>
              <a:defRPr>
                <a:solidFill>
                  <a:schemeClr val="tx1">
                    <a:tint val="75000"/>
                  </a:schemeClr>
                </a:solidFill>
                <a:uFillTx/>
              </a:defRPr>
            </a:lvl7pPr>
            <a:lvl8pPr algn="ctr" indent="0" marL="3200400">
              <a:buNone/>
              <a:defRPr>
                <a:solidFill>
                  <a:schemeClr val="tx1">
                    <a:tint val="75000"/>
                  </a:schemeClr>
                </a:solidFill>
                <a:uFillTx/>
              </a:defRPr>
            </a:lvl8pPr>
            <a:lvl9pPr algn="ctr" indent="0" marL="3657600">
              <a:buNone/>
              <a:defRPr>
                <a:solidFill>
                  <a:schemeClr val="tx1">
                    <a:tint val="75000"/>
                  </a:schemeClr>
                </a:solidFill>
                <a:uFillTx/>
              </a:defRPr>
            </a:lvl9pPr>
          </a:lstStyle>
          <a:p>
            <a:r>
              <a:rPr lang="en-US" smtClean="0">
                <a:uFillTx/>
              </a:rPr>
              <a:t>Click to edit Master subtitle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983232" y="5037663"/>
            <a:ext cx="897467" cy="279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2397" y="5037663"/>
            <a:ext cx="5214635" cy="279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956900" y="5037663"/>
            <a:ext cx="551167" cy="279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Straight Connector 14"/>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692399" y="3522131"/>
            <a:ext cx="6815668" cy="0"/>
          </a:xfrm>
          <a:prstGeom prst="line">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1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traight Connector 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06443" y="1948855"/>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982133"/>
            <a:ext cx="9601196" cy="846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2068910"/>
            <a:ext cx="9601196" cy="380695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
  <p:cSld name="Title and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traight Connector 6"/>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06443" y="1948855"/>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982133"/>
            <a:ext cx="9601196" cy="846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2068910"/>
            <a:ext cx="9601196" cy="380695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15069" y="1752606"/>
            <a:ext cx="8158688" cy="182251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ctr">
              <a:defRPr b="0" cap="none" sz="44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15067" y="3846051"/>
            <a:ext cx="8158690" cy="95454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24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Straight Connector 1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12723" y="3710585"/>
            <a:ext cx="8163380"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8448" y="2068910"/>
            <a:ext cx="4718304" cy="38015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81344" y="2068910"/>
            <a:ext cx="4718304" cy="38015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lvl="0"/>
            <a:r>
              <a:rPr dirty="0" lang="en-US" smtClean="0">
                <a:uFillTx/>
              </a:rPr>
              <a:t>Click to edit Master text styles</a:t>
            </a:r>
          </a:p>
          <a:p>
            <a:pPr lvl="1"/>
            <a:r>
              <a:rPr dirty="0" lang="en-US" smtClean="0">
                <a:uFillTx/>
              </a:rPr>
              <a:t>Second level</a:t>
            </a:r>
          </a:p>
          <a:p>
            <a:pPr lvl="2"/>
            <a:r>
              <a:rPr dirty="0" lang="en-US" smtClean="0">
                <a:uFillTx/>
              </a:rPr>
              <a:t>Third level</a:t>
            </a:r>
          </a:p>
          <a:p>
            <a:pPr lvl="3"/>
            <a:r>
              <a:rPr dirty="0" lang="en-US" smtClean="0">
                <a:uFillTx/>
              </a:rPr>
              <a:t>Fourth level</a:t>
            </a:r>
          </a:p>
          <a:p>
            <a:pPr lvl="4"/>
            <a:r>
              <a:rPr dirty="0"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traight Connector 8"/>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userDrawn="1"/>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06443" y="1948855"/>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982133"/>
            <a:ext cx="9601196" cy="846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2658533"/>
            <a:ext cx="4718304" cy="5762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800">
                <a:solidFill>
                  <a:schemeClr val="accent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3243262"/>
            <a:ext cx="4718304" cy="263260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80671" y="2658533"/>
            <a:ext cx="4718304" cy="5762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800">
                <a:solidFill>
                  <a:schemeClr val="accent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80671" y="3243262"/>
            <a:ext cx="4718304" cy="263260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Date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Foot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lide Number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Straight Connector 1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2421466"/>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Straight Connector 13"/>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2421466"/>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3811" y="1388534"/>
            <a:ext cx="3718455" cy="1371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ctr">
              <a:defRPr b="0" sz="24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18668" y="982131"/>
            <a:ext cx="5469466" cy="489373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3811" y="3031065"/>
            <a:ext cx="3718455" cy="243840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6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Straight Connector 1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2912533"/>
            <a:ext cx="35144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399" y="1883832"/>
            <a:ext cx="6241816" cy="1371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ctr">
              <a:defRPr b="0" sz="28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94831" y="1041400"/>
            <a:ext cx="3063347" cy="4775200"/>
          </a:xfrm>
          <a:prstGeom prst="roundRect">
            <a:avLst>
              <a:gd fmla="val 0" name="adj"/>
            </a:avLst>
          </a:prstGeom>
          <a:ln cmpd="thickThin" w="57150">
            <a:solidFill>
              <a:schemeClr val="tx1">
                <a:lumMod val="50000"/>
                <a:lumOff val="50000"/>
              </a:schemeClr>
            </a:solidFill>
            <a:miter lim="800000"/>
          </a:ln>
          <a:effectLst>
            <a:innerShdw blurRad="57150" dir="14460000" dist="38100">
              <a:srgbClr val="000000">
                <a:alpha val="70000"/>
              </a:srgbClr>
            </a:inn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600">
                <a:uFillTx/>
              </a:defRPr>
            </a:lvl1pPr>
            <a:lvl2pPr indent="0" marL="457200">
              <a:buNone/>
              <a:defRPr sz="1600">
                <a:uFillTx/>
              </a:defRPr>
            </a:lvl2pPr>
            <a:lvl3pPr indent="0" marL="914400">
              <a:buNone/>
              <a:defRPr sz="1600">
                <a:uFillTx/>
              </a:defRPr>
            </a:lvl3pPr>
            <a:lvl4pPr indent="0" marL="1371600">
              <a:buNone/>
              <a:defRPr sz="1600">
                <a:uFillTx/>
              </a:defRPr>
            </a:lvl4pPr>
            <a:lvl5pPr indent="0" marL="1828800">
              <a:buNone/>
              <a:defRPr sz="1600">
                <a:uFillTx/>
              </a:defRPr>
            </a:lvl5pPr>
            <a:lvl6pPr indent="0" marL="2286000">
              <a:buNone/>
              <a:defRPr sz="1600">
                <a:uFillTx/>
              </a:defRPr>
            </a:lvl6pPr>
            <a:lvl7pPr indent="0" marL="2743200">
              <a:buNone/>
              <a:defRPr sz="1600">
                <a:uFillTx/>
              </a:defRPr>
            </a:lvl7pPr>
            <a:lvl8pPr indent="0" marL="3200400">
              <a:buNone/>
              <a:defRPr sz="1600">
                <a:uFillTx/>
              </a:defRPr>
            </a:lvl8pPr>
            <a:lvl9pPr indent="0" marL="3657600">
              <a:buNone/>
              <a:defRPr sz="16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399" y="3255432"/>
            <a:ext cx="6241816" cy="1828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8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Panoramic 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4815415"/>
            <a:ext cx="9609666" cy="56673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ctr">
              <a:defRPr b="0" sz="24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41427" y="1041399"/>
            <a:ext cx="10105972" cy="3335869"/>
          </a:xfrm>
          <a:prstGeom prst="roundRect">
            <a:avLst>
              <a:gd fmla="val 0" name="adj"/>
            </a:avLst>
          </a:prstGeom>
          <a:ln cmpd="thickThin" w="57150">
            <a:solidFill>
              <a:schemeClr val="tx1">
                <a:lumMod val="50000"/>
                <a:lumOff val="50000"/>
              </a:schemeClr>
            </a:solidFill>
            <a:miter lim="800000"/>
          </a:ln>
          <a:effectLst>
            <a:innerShdw blurRad="57150" dir="14460000" dist="38100">
              <a:srgbClr val="000000">
                <a:alpha val="70000"/>
              </a:srgbClr>
            </a:inn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600">
                <a:uFillTx/>
              </a:defRPr>
            </a:lvl1pPr>
            <a:lvl2pPr indent="0" marL="457200">
              <a:buNone/>
              <a:defRPr sz="1600">
                <a:uFillTx/>
              </a:defRPr>
            </a:lvl2pPr>
            <a:lvl3pPr indent="0" marL="914400">
              <a:buNone/>
              <a:defRPr sz="1600">
                <a:uFillTx/>
              </a:defRPr>
            </a:lvl3pPr>
            <a:lvl4pPr indent="0" marL="1371600">
              <a:buNone/>
              <a:defRPr sz="1600">
                <a:uFillTx/>
              </a:defRPr>
            </a:lvl4pPr>
            <a:lvl5pPr indent="0" marL="1828800">
              <a:buNone/>
              <a:defRPr sz="1600">
                <a:uFillTx/>
              </a:defRPr>
            </a:lvl5pPr>
            <a:lvl6pPr indent="0" marL="2286000">
              <a:buNone/>
              <a:defRPr sz="1600">
                <a:uFillTx/>
              </a:defRPr>
            </a:lvl6pPr>
            <a:lvl7pPr indent="0" marL="2743200">
              <a:buNone/>
              <a:defRPr sz="1600">
                <a:uFillTx/>
              </a:defRPr>
            </a:lvl7pPr>
            <a:lvl8pPr indent="0" marL="3200400">
              <a:buNone/>
              <a:defRPr sz="1600">
                <a:uFillTx/>
              </a:defRPr>
            </a:lvl8pPr>
            <a:lvl9pPr indent="0" marL="3657600">
              <a:buNone/>
              <a:defRPr sz="16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5382153"/>
            <a:ext cx="9609666" cy="49371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lvl1pPr algn="ctr" indent="0" marL="0">
              <a:buNone/>
              <a:defRPr sz="14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Title and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03868" y="982132"/>
            <a:ext cx="9592732" cy="29548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a:defRPr b="0" cap="none"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03868" y="4343399"/>
            <a:ext cx="9592732" cy="15324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indent="0" marL="0">
              <a:buNone/>
              <a:defRPr sz="20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Straight Connector 14"/>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4140199"/>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2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Quot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46213" y="982132"/>
            <a:ext cx="9296398" cy="2370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a:defRPr b="0" cap="none" sz="3200">
                <a:solidFill>
                  <a:schemeClr val="tx1"/>
                </a:solidFill>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ext Placeholder 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74812" y="3352800"/>
            <a:ext cx="8839202" cy="584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r" indent="0" marL="0">
              <a:buFontTx/>
              <a:buNone/>
              <a:defRPr sz="2000">
                <a:uFillTx/>
              </a:defRPr>
            </a:lvl1pPr>
            <a:lvl2pPr indent="0" marL="457200">
              <a:buFontTx/>
              <a:buNone/>
              <a:defRPr>
                <a:uFillTx/>
              </a:defRPr>
            </a:lvl2pPr>
            <a:lvl3pPr indent="0" marL="914400">
              <a:buFontTx/>
              <a:buNone/>
              <a:defRPr>
                <a:uFillTx/>
              </a:defRPr>
            </a:lvl3pPr>
            <a:lvl4pPr indent="0" marL="1371600">
              <a:buFontTx/>
              <a:buNone/>
              <a:defRPr>
                <a:uFillTx/>
              </a:defRPr>
            </a:lvl4pPr>
            <a:lvl5pPr indent="0" marL="1828800">
              <a:buFontTx/>
              <a:buNone/>
              <a:defRPr>
                <a:uFillTx/>
              </a:defRPr>
            </a:lvl5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4343399"/>
            <a:ext cx="9609666" cy="15324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indent="0" marL="0">
              <a:buNone/>
              <a:defRPr sz="20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TextBox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2013" y="879961"/>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p>
            <a:r>
              <a:rPr dirty="0" lang="en-US" sz="8000">
                <a:solidFill>
                  <a:srgbClr val="000000"/>
                </a:solidFill>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TextBox 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00267" y="2827870"/>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p>
            <a:pPr algn="r"/>
            <a:r>
              <a:rPr dirty="0" lang="en-US" sz="8000">
                <a:solidFill>
                  <a:srgbClr val="000000"/>
                </a:solidFill>
                <a:uFillTx/>
              </a:rPr>
              <a:t>”</a:t>
            </a: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Straight Connector 18"/>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4140199"/>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secHead">
  <p:cSld name="Section Header">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15069" y="1752606"/>
            <a:ext cx="8158688" cy="182251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ctr">
              <a:defRPr b="0" cap="none" sz="44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15067" y="3846051"/>
            <a:ext cx="8158690" cy="95454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24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Straight Connector 1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12723" y="3710585"/>
            <a:ext cx="8163380"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0.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Name Car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3308581"/>
            <a:ext cx="9609668" cy="1468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l">
              <a:defRPr b="0" cap="none" sz="32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4777381"/>
            <a:ext cx="9609668" cy="8604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sz="20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1.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Quote Name Car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46213" y="982132"/>
            <a:ext cx="9296398" cy="2243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lvl1pPr algn="ctr">
              <a:defRPr b="0" cap="none" sz="3200">
                <a:solidFill>
                  <a:schemeClr val="tx1"/>
                </a:solidFill>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3639312"/>
            <a:ext cx="9609668" cy="8869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l" indent="0" marL="0">
              <a:spcBef>
                <a:spcPts val="0"/>
              </a:spcBef>
              <a:buNone/>
              <a:defRPr sz="24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4529667"/>
            <a:ext cx="9609668" cy="13462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sz="18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TextBox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2013" y="879961"/>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p>
            <a:r>
              <a:rPr dirty="0" lang="en-US" sz="8000">
                <a:solidFill>
                  <a:srgbClr val="000000"/>
                </a:solidFill>
                <a:uFillTx/>
              </a:rPr>
              <a:t>“</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TextBox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600267" y="2599261"/>
            <a:ext cx="609600" cy="58477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Autofit/>
          </a:bodyPr>
          <a:lstStyle/>
          <a:p>
            <a:pPr algn="r"/>
            <a:r>
              <a:rPr dirty="0" lang="en-US" sz="8000">
                <a:solidFill>
                  <a:srgbClr val="000000"/>
                </a:solidFill>
                <a:uFillTx/>
              </a:rPr>
              <a:t>”</a:t>
            </a: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Straight Connector 2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3429000"/>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2.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True or False">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982132"/>
            <a:ext cx="9609666" cy="2243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lvl1pPr>
              <a:defRPr b="0" dirty="0" lang="en-US">
                <a:uFillTx/>
              </a:defRPr>
            </a:lvl1pPr>
          </a:lstStyle>
          <a:p>
            <a:pPr lvl="0" marL="0"/>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3"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3630168"/>
            <a:ext cx="9609668" cy="84124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l" indent="0" marL="0">
              <a:spcBef>
                <a:spcPts val="0"/>
              </a:spcBef>
              <a:buNone/>
              <a:defRPr sz="28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4470399"/>
            <a:ext cx="9609670" cy="14054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l" indent="0" marL="0">
              <a:buNone/>
              <a:defRPr sz="1800">
                <a:solidFill>
                  <a:schemeClr val="tx1"/>
                </a:solidFill>
                <a:uFillTx/>
              </a:defRPr>
            </a:lvl1pPr>
            <a:lvl2pPr indent="0" marL="457200">
              <a:buNone/>
              <a:defRPr sz="1800">
                <a:solidFill>
                  <a:schemeClr val="tx1">
                    <a:tint val="75000"/>
                  </a:schemeClr>
                </a:solidFill>
                <a:uFillTx/>
              </a:defRPr>
            </a:lvl2pPr>
            <a:lvl3pPr indent="0" marL="914400">
              <a:buNone/>
              <a:defRPr sz="1600">
                <a:solidFill>
                  <a:schemeClr val="tx1">
                    <a:tint val="75000"/>
                  </a:schemeClr>
                </a:solidFill>
                <a:uFillTx/>
              </a:defRPr>
            </a:lvl3pPr>
            <a:lvl4pPr indent="0" marL="1371600">
              <a:buNone/>
              <a:defRPr sz="1400">
                <a:solidFill>
                  <a:schemeClr val="tx1">
                    <a:tint val="75000"/>
                  </a:schemeClr>
                </a:solidFill>
                <a:uFillTx/>
              </a:defRPr>
            </a:lvl4pPr>
            <a:lvl5pPr indent="0" marL="1828800">
              <a:buNone/>
              <a:defRPr sz="1400">
                <a:solidFill>
                  <a:schemeClr val="tx1">
                    <a:tint val="75000"/>
                  </a:schemeClr>
                </a:solidFill>
                <a:uFillTx/>
              </a:defRPr>
            </a:lvl5pPr>
            <a:lvl6pPr indent="0" marL="2286000">
              <a:buNone/>
              <a:defRPr sz="1400">
                <a:solidFill>
                  <a:schemeClr val="tx1">
                    <a:tint val="75000"/>
                  </a:schemeClr>
                </a:solidFill>
                <a:uFillTx/>
              </a:defRPr>
            </a:lvl6pPr>
            <a:lvl7pPr indent="0" marL="2743200">
              <a:buNone/>
              <a:defRPr sz="1400">
                <a:solidFill>
                  <a:schemeClr val="tx1">
                    <a:tint val="75000"/>
                  </a:schemeClr>
                </a:solidFill>
                <a:uFillTx/>
              </a:defRPr>
            </a:lvl7pPr>
            <a:lvl8pPr indent="0" marL="3200400">
              <a:buNone/>
              <a:defRPr sz="1400">
                <a:solidFill>
                  <a:schemeClr val="tx1">
                    <a:tint val="75000"/>
                  </a:schemeClr>
                </a:solidFill>
                <a:uFillTx/>
              </a:defRPr>
            </a:lvl8pPr>
            <a:lvl9pPr indent="0" marL="3657600">
              <a:buNone/>
              <a:defRPr sz="1400">
                <a:solidFill>
                  <a:schemeClr val="tx1">
                    <a:tint val="75000"/>
                  </a:schemeClr>
                </a:solidFill>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Straight Connector 14"/>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3429000"/>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3.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x">
  <p:cSld name="Title and Vertical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lgn="ctr">
              <a:defRPr>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Straight Connector 13"/>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2421466"/>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3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vertTitleAndTx">
  <p:cSld name="Vertical Title and Tex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Vertical 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orient="vert"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999356" y="982131"/>
            <a:ext cx="1890895" cy="489373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vert="eaVert"/>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Vertical 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orient="vert"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398" y="982132"/>
            <a:ext cx="7433025" cy="489373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vert="eaVert"/>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Straight Connector 13"/>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863890" y="990600"/>
            <a:ext cx="0" cy="487680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4.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p:cSld name="Two Content">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8448" y="2047408"/>
            <a:ext cx="4718304" cy="382304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81344" y="2047408"/>
            <a:ext cx="4718304" cy="382304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traight Connector 8"/>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userDrawn="1"/>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406443" y="1948855"/>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982133"/>
            <a:ext cx="9601196" cy="846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5.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woTxTwoObj">
  <p:cSld name="Comparis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lvl1pPr>
              <a:defRPr>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2658533"/>
            <a:ext cx="4718304" cy="5762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800">
                <a:solidFill>
                  <a:schemeClr val="accent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0" y="3243262"/>
            <a:ext cx="4718304" cy="263260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Tex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80671" y="2658533"/>
            <a:ext cx="4718304" cy="57626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Autofit/>
          </a:bodyPr>
          <a:lstStyle>
            <a:lvl1pPr indent="0" marL="0">
              <a:buNone/>
              <a:defRPr b="0" sz="2800">
                <a:solidFill>
                  <a:schemeClr val="accent1"/>
                </a:solidFill>
                <a:uFillTx/>
              </a:defRPr>
            </a:lvl1pPr>
            <a:lvl2pPr indent="0" marL="457200">
              <a:buNone/>
              <a:defRPr b="1" sz="2000">
                <a:uFillTx/>
              </a:defRPr>
            </a:lvl2pPr>
            <a:lvl3pPr indent="0" marL="914400">
              <a:buNone/>
              <a:defRPr b="1" sz="1800">
                <a:uFillTx/>
              </a:defRPr>
            </a:lvl3pPr>
            <a:lvl4pPr indent="0" marL="1371600">
              <a:buNone/>
              <a:defRPr b="1" sz="1600">
                <a:uFillTx/>
              </a:defRPr>
            </a:lvl4pPr>
            <a:lvl5pPr indent="0" marL="1828800">
              <a:buNone/>
              <a:defRPr b="1" sz="1600">
                <a:uFillTx/>
              </a:defRPr>
            </a:lvl5pPr>
            <a:lvl6pPr indent="0" marL="2286000">
              <a:buNone/>
              <a:defRPr b="1" sz="1600">
                <a:uFillTx/>
              </a:defRPr>
            </a:lvl6pPr>
            <a:lvl7pPr indent="0" marL="2743200">
              <a:buNone/>
              <a:defRPr b="1" sz="1600">
                <a:uFillTx/>
              </a:defRPr>
            </a:lvl7pPr>
            <a:lvl8pPr indent="0" marL="3200400">
              <a:buNone/>
              <a:defRPr b="1" sz="1600">
                <a:uFillTx/>
              </a:defRPr>
            </a:lvl8pPr>
            <a:lvl9pPr indent="0" marL="3657600">
              <a:buNone/>
              <a:defRPr b="1" sz="16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80671" y="3243262"/>
            <a:ext cx="4718304" cy="263260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Date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Footer Placeholder 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Slide Number Placeholder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Straight Connector 17"/>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2421466"/>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6.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titleOnly">
  <p:cSld name="Title Only">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Dat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Foot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Slide Numb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Straight Connector 13"/>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2421466"/>
            <a:ext cx="94072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7.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blank">
  <p:cSld name="Blank">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Dat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Footer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Slide Number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8.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objTx">
  <p:cSld name="Content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3811" y="1388534"/>
            <a:ext cx="3718455" cy="1371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ctr">
              <a:defRPr b="0" sz="24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18668" y="982131"/>
            <a:ext cx="5469466" cy="489373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3811" y="3031065"/>
            <a:ext cx="3718455" cy="243840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6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cxnSp>
        <p:nvCxn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Straight Connector 15"/>
          <p:cNvCxn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Cxn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96169" y="2912533"/>
            <a:ext cx="3514498" cy="0"/>
          </a:xfrm>
          <a:prstGeom prst="line">
            <a:avLst/>
          </a:prstGeom>
          <a:ln w="15875"/>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lnRef>
          <a:fillRef idx="0">
            <a:schemeClr val="accent1"/>
          </a:fillRef>
          <a:effectRef idx="1">
            <a:schemeClr val="accent1"/>
          </a:effectRef>
          <a:fontRef idx="minor">
            <a:schemeClr val="tx1"/>
          </a:fontRef>
        </p:style>
      </p:cxn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Layouts/slideLayout9.xml><?xml version="1.0" encoding="utf-8"?>
<p:sldLayout xmlns:a="http://schemas.openxmlformats.org/drawingml/2006/main" xmlns:p="http://schemas.openxmlformats.org/presentationml/2006/main" xmlns:s="http://schemas.openxmlformats.org/officeDocument/2006/sharedTypes" xmlns:r="http://schemas.openxmlformats.org/officeDocument/2006/relationships" preserve="1" type="picTx">
  <p:cSld name="Picture with Caption">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399" y="1883832"/>
            <a:ext cx="6241816" cy="13716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b">
            <a:normAutofit/>
          </a:bodyPr>
          <a:lstStyle>
            <a:lvl1pPr algn="ctr">
              <a:defRPr b="0" sz="2800">
                <a:uFillTx/>
              </a:defRPr>
            </a:lvl1pPr>
          </a:lstStyle>
          <a:p>
            <a:r>
              <a:rPr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Picture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ChangeAspect="1" noGrp="1"/>
          </p:cNvSpPr>
          <p:nvPr>
            <p:ph idx="1" type="pic"/>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094831" y="1041400"/>
            <a:ext cx="3063347" cy="4775200"/>
          </a:xfrm>
          <a:prstGeom prst="roundRect">
            <a:avLst>
              <a:gd fmla="val 0" name="adj"/>
            </a:avLst>
          </a:prstGeom>
          <a:ln cmpd="thickThin" w="57150">
            <a:solidFill>
              <a:schemeClr val="tx1">
                <a:lumMod val="50000"/>
                <a:lumOff val="50000"/>
              </a:schemeClr>
            </a:solidFill>
            <a:miter lim="800000"/>
          </a:ln>
          <a:effectLst>
            <a:innerShdw blurRad="57150" dir="14460000" dist="38100">
              <a:srgbClr val="000000">
                <a:alpha val="70000"/>
              </a:srgbClr>
            </a:innerShdw>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600">
                <a:uFillTx/>
              </a:defRPr>
            </a:lvl1pPr>
            <a:lvl2pPr indent="0" marL="457200">
              <a:buNone/>
              <a:defRPr sz="1600">
                <a:uFillTx/>
              </a:defRPr>
            </a:lvl2pPr>
            <a:lvl3pPr indent="0" marL="914400">
              <a:buNone/>
              <a:defRPr sz="1600">
                <a:uFillTx/>
              </a:defRPr>
            </a:lvl3pPr>
            <a:lvl4pPr indent="0" marL="1371600">
              <a:buNone/>
              <a:defRPr sz="1600">
                <a:uFillTx/>
              </a:defRPr>
            </a:lvl4pPr>
            <a:lvl5pPr indent="0" marL="1828800">
              <a:buNone/>
              <a:defRPr sz="1600">
                <a:uFillTx/>
              </a:defRPr>
            </a:lvl5pPr>
            <a:lvl6pPr indent="0" marL="2286000">
              <a:buNone/>
              <a:defRPr sz="1600">
                <a:uFillTx/>
              </a:defRPr>
            </a:lvl6pPr>
            <a:lvl7pPr indent="0" marL="2743200">
              <a:buNone/>
              <a:defRPr sz="1600">
                <a:uFillTx/>
              </a:defRPr>
            </a:lvl7pPr>
            <a:lvl8pPr indent="0" marL="3200400">
              <a:buNone/>
              <a:defRPr sz="1600">
                <a:uFillTx/>
              </a:defRPr>
            </a:lvl8pPr>
            <a:lvl9pPr indent="0" marL="3657600">
              <a:buNone/>
              <a:defRPr sz="1600">
                <a:uFillTx/>
              </a:defRPr>
            </a:lvl9pPr>
          </a:lstStyle>
          <a:p>
            <a:r>
              <a:rPr lang="en-US" smtClean="0">
                <a:uFillTx/>
              </a:rPr>
              <a:t>Click icon to add picture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399" y="3255432"/>
            <a:ext cx="6241816" cy="1828800"/>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a:normAutofit/>
          </a:bodyPr>
          <a:lstStyle>
            <a:lvl1pPr algn="ctr" indent="0" marL="0">
              <a:buNone/>
              <a:defRPr sz="1800">
                <a:uFillTx/>
              </a:defRPr>
            </a:lvl1pPr>
            <a:lvl2pPr indent="0" marL="457200">
              <a:buNone/>
              <a:defRPr sz="1200">
                <a:uFillTx/>
              </a:defRPr>
            </a:lvl2pPr>
            <a:lvl3pPr indent="0" marL="914400">
              <a:buNone/>
              <a:defRPr sz="1000">
                <a:uFillTx/>
              </a:defRPr>
            </a:lvl3pPr>
            <a:lvl4pPr indent="0" marL="1371600">
              <a:buNone/>
              <a:defRPr sz="900">
                <a:uFillTx/>
              </a:defRPr>
            </a:lvl4pPr>
            <a:lvl5pPr indent="0" marL="1828800">
              <a:buNone/>
              <a:defRPr sz="900">
                <a:uFillTx/>
              </a:defRPr>
            </a:lvl5pPr>
            <a:lvl6pPr indent="0" marL="2286000">
              <a:buNone/>
              <a:defRPr sz="900">
                <a:uFillTx/>
              </a:defRPr>
            </a:lvl6pPr>
            <a:lvl7pPr indent="0" marL="2743200">
              <a:buNone/>
              <a:defRPr sz="900">
                <a:uFillTx/>
              </a:defRPr>
            </a:lvl7pPr>
            <a:lvl8pPr indent="0" marL="3200400">
              <a:buNone/>
              <a:defRPr sz="900">
                <a:uFillTx/>
              </a:defRPr>
            </a:lvl8pPr>
            <a:lvl9pPr indent="0" marL="3657600">
              <a:buNone/>
              <a:defRPr sz="900">
                <a:uFillTx/>
              </a:defRPr>
            </a:lvl9pPr>
          </a:lstStyle>
          <a:p>
            <a:pPr lvl="0"/>
            <a:r>
              <a:rPr lang="en-US" smtClean="0">
                <a:uFillTx/>
              </a:rPr>
              <a:t>Click to edit Master text styles</a:t>
            </a: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Date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0"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Foot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1"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Slide Number Placeholder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2"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sldLayout>
</file>

<file path=ppt/slideMasters/_rels/slideMaster1.xml.rels><?xml version="1.0" standalone="yes" ?><Relationships xmlns="http://schemas.openxmlformats.org/package/2006/relationships"><Relationship Id="rId1" Target="../media/image3.png" Type="http://schemas.openxmlformats.org/officeDocument/2006/relationships/image"></Relationship><Relationship Id="rId2" Target="../media/image4.png" Type="http://schemas.openxmlformats.org/officeDocument/2006/relationships/image"></Relationship><Relationship Id="rId3" Target="../slideLayouts/slideLayout1.xml" Type="http://schemas.openxmlformats.org/officeDocument/2006/relationships/slideLayout"></Relationship><Relationship Id="rId4" Target="../slideLayouts/slideLayout2.xml" Type="http://schemas.openxmlformats.org/officeDocument/2006/relationships/slideLayout"></Relationship><Relationship Id="rId5" Target="../slideLayouts/slideLayout3.xml" Type="http://schemas.openxmlformats.org/officeDocument/2006/relationships/slideLayout"></Relationship><Relationship Id="rId6" Target="../slideLayouts/slideLayout4.xml" Type="http://schemas.openxmlformats.org/officeDocument/2006/relationships/slideLayout"></Relationship><Relationship Id="rId7" Target="../slideLayouts/slideLayout5.xml" Type="http://schemas.openxmlformats.org/officeDocument/2006/relationships/slideLayout"></Relationship><Relationship Id="rId8" Target="../slideLayouts/slideLayout6.xml" Type="http://schemas.openxmlformats.org/officeDocument/2006/relationships/slideLayout"></Relationship><Relationship Id="rId9" Target="../slideLayouts/slideLayout7.xml" Type="http://schemas.openxmlformats.org/officeDocument/2006/relationships/slideLayout"></Relationship><Relationship Id="rId10" Target="../slideLayouts/slideLayout8.xml" Type="http://schemas.openxmlformats.org/officeDocument/2006/relationships/slideLayout"></Relationship><Relationship Id="rId11" Target="../slideLayouts/slideLayout9.xml" Type="http://schemas.openxmlformats.org/officeDocument/2006/relationships/slideLayout"></Relationship><Relationship Id="rId12" Target="../slideLayouts/slideLayout10.xml" Type="http://schemas.openxmlformats.org/officeDocument/2006/relationships/slideLayout"></Relationship><Relationship Id="rId13" Target="../slideLayouts/slideLayout11.xml" Type="http://schemas.openxmlformats.org/officeDocument/2006/relationships/slideLayout"></Relationship><Relationship Id="rId14" Target="../slideLayouts/slideLayout12.xml" Type="http://schemas.openxmlformats.org/officeDocument/2006/relationships/slideLayout"></Relationship><Relationship Id="rId15" Target="../slideLayouts/slideLayout13.xml" Type="http://schemas.openxmlformats.org/officeDocument/2006/relationships/slideLayout"></Relationship><Relationship Id="rId16" Target="../slideLayouts/slideLayout14.xml" Type="http://schemas.openxmlformats.org/officeDocument/2006/relationships/slideLayout"></Relationship><Relationship Id="rId17" Target="../slideLayouts/slideLayout15.xml" Type="http://schemas.openxmlformats.org/officeDocument/2006/relationships/slideLayout"></Relationship><Relationship Id="rId18" Target="../slideLayouts/slideLayout16.xml" Type="http://schemas.openxmlformats.org/officeDocument/2006/relationships/slideLayout"></Relationship><Relationship Id="rId19" Target="../slideLayouts/slideLayout17.xml" Type="http://schemas.openxmlformats.org/officeDocument/2006/relationships/slideLayout"></Relationship><Relationship Id="rId20" Target="../theme/theme1.xml" Type="http://schemas.openxmlformats.org/officeDocument/2006/relationships/theme"></Relationship></Relationships>
</file>

<file path=ppt/slideMasters/_rels/slideMaster2.xml.rels><?xml version="1.0" standalone="yes" ?><Relationships xmlns="http://schemas.openxmlformats.org/package/2006/relationships"><Relationship Id="rId1" Target="../media/image3.png" Type="http://schemas.openxmlformats.org/officeDocument/2006/relationships/image"></Relationship><Relationship Id="rId2" Target="../media/image4.png" Type="http://schemas.openxmlformats.org/officeDocument/2006/relationships/image"></Relationship><Relationship Id="rId3" Target="../slideLayouts/slideLayout18.xml" Type="http://schemas.openxmlformats.org/officeDocument/2006/relationships/slideLayout"></Relationship><Relationship Id="rId4" Target="../slideLayouts/slideLayout19.xml" Type="http://schemas.openxmlformats.org/officeDocument/2006/relationships/slideLayout"></Relationship><Relationship Id="rId5" Target="../slideLayouts/slideLayout20.xml" Type="http://schemas.openxmlformats.org/officeDocument/2006/relationships/slideLayout"></Relationship><Relationship Id="rId6" Target="../slideLayouts/slideLayout21.xml" Type="http://schemas.openxmlformats.org/officeDocument/2006/relationships/slideLayout"></Relationship><Relationship Id="rId7" Target="../slideLayouts/slideLayout22.xml" Type="http://schemas.openxmlformats.org/officeDocument/2006/relationships/slideLayout"></Relationship><Relationship Id="rId8" Target="../slideLayouts/slideLayout23.xml" Type="http://schemas.openxmlformats.org/officeDocument/2006/relationships/slideLayout"></Relationship><Relationship Id="rId9" Target="../slideLayouts/slideLayout24.xml" Type="http://schemas.openxmlformats.org/officeDocument/2006/relationships/slideLayout"></Relationship><Relationship Id="rId10" Target="../slideLayouts/slideLayout25.xml" Type="http://schemas.openxmlformats.org/officeDocument/2006/relationships/slideLayout"></Relationship><Relationship Id="rId11" Target="../slideLayouts/slideLayout26.xml" Type="http://schemas.openxmlformats.org/officeDocument/2006/relationships/slideLayout"></Relationship><Relationship Id="rId12" Target="../slideLayouts/slideLayout27.xml" Type="http://schemas.openxmlformats.org/officeDocument/2006/relationships/slideLayout"></Relationship><Relationship Id="rId13" Target="../slideLayouts/slideLayout28.xml" Type="http://schemas.openxmlformats.org/officeDocument/2006/relationships/slideLayout"></Relationship><Relationship Id="rId14" Target="../slideLayouts/slideLayout29.xml" Type="http://schemas.openxmlformats.org/officeDocument/2006/relationships/slideLayout"></Relationship><Relationship Id="rId15" Target="../slideLayouts/slideLayout30.xml" Type="http://schemas.openxmlformats.org/officeDocument/2006/relationships/slideLayout"></Relationship><Relationship Id="rId16" Target="../slideLayouts/slideLayout31.xml" Type="http://schemas.openxmlformats.org/officeDocument/2006/relationships/slideLayout"></Relationship><Relationship Id="rId17" Target="../slideLayouts/slideLayout32.xml" Type="http://schemas.openxmlformats.org/officeDocument/2006/relationships/slideLayout"></Relationship><Relationship Id="rId18" Target="../slideLayouts/slideLayout33.xml" Type="http://schemas.openxmlformats.org/officeDocument/2006/relationships/slideLayout"></Relationship><Relationship Id="rId19" Target="../slideLayouts/slideLayout34.xml" Type="http://schemas.openxmlformats.org/officeDocument/2006/relationships/slideLayout"></Relationship><Relationship Id="rId20" Target="../theme/theme2.xml" Type="http://schemas.openxmlformats.org/officeDocument/2006/relationships/theme"></Relationship></Relationships>
</file>

<file path=ppt/slideMasters/slideMaster1.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3">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Group 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88825" cy="6856215"/>
            <a:chOff x="0" y="0"/>
            <a:chExt cx="12188825" cy="6856215"/>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PanelContent-V.png"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88825" cy="6856214"/>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Rectangle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8012" y="609600"/>
              <a:ext cx="10972800" cy="5638800"/>
            </a:xfrm>
            <a:prstGeom prst="rect">
              <a:avLst/>
            </a:prstGeom>
            <a:noFill/>
            <a:ln cap="flat" w="15875">
              <a:miter lim="800000"/>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RibbonContent-UniformTrim.png" id="10" name="Picture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r="5093"/>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5706471" y="76265"/>
              <a:ext cx="758952" cy="606425"/>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RibbonContent-UniformTrim.png" id="11" name="Picture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r="5093"/>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5706470" y="6173526"/>
              <a:ext cx="758952" cy="606425"/>
            </a:xfrm>
            <a:prstGeom prst="rect">
              <a:avLst/>
            </a:prstGeom>
          </p:spPr>
        </p:pic>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982132"/>
            <a:ext cx="9601196" cy="1303867"/>
          </a:xfrm>
          <a:prstGeom prst="rect">
            <a:avLst/>
          </a:prstGeom>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p>
            <a:r>
              <a:rPr dirty="0"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2556932"/>
            <a:ext cx="9601196" cy="331893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bIns="45720" lIns="91440" rIns="91440" rtlCol="0" tIns="45720" vert="horz">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77501" y="5969000"/>
            <a:ext cx="1600200" cy="2794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b="0" i="0" sz="1000">
                <a:solidFill>
                  <a:schemeClr val="tx1"/>
                </a:solidFill>
                <a:effectLst/>
                <a:uFillTx/>
                <a:latin typeface="+mn-lt"/>
              </a:defRPr>
            </a:lvl1p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5969000"/>
            <a:ext cx="7305900" cy="2794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b="0" i="0" sz="1000">
                <a:solidFill>
                  <a:schemeClr val="tx1"/>
                </a:solidFill>
                <a:effectLst/>
                <a:uFillTx/>
                <a:latin typeface="+mn-lt"/>
              </a:defRPr>
            </a:lvl1p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353901" y="5969000"/>
            <a:ext cx="542697" cy="2794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b="0" i="0" sz="1000">
                <a:solidFill>
                  <a:schemeClr val="tx1"/>
                </a:solidFill>
                <a:effectLst/>
                <a:uFillTx/>
                <a:latin typeface="+mn-lt"/>
              </a:defRPr>
            </a:lvl1p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sldLayoutIdLst>
    <p:sldLayoutId r:id="rId3" id="2147483661"/>
    <p:sldLayoutId r:id="rId4" id="2147483662"/>
    <p:sldLayoutId r:id="rId5" id="2147483663"/>
    <p:sldLayoutId r:id="rId6" id="2147483664"/>
    <p:sldLayoutId r:id="rId7" id="2147483665"/>
    <p:sldLayoutId r:id="rId8" id="2147483666"/>
    <p:sldLayoutId r:id="rId9" id="2147483667"/>
    <p:sldLayoutId r:id="rId10" id="2147483668"/>
    <p:sldLayoutId r:id="rId11" id="2147483669"/>
    <p:sldLayoutId r:id="rId12" id="2147483670"/>
    <p:sldLayoutId r:id="rId13" id="2147483671"/>
    <p:sldLayoutId r:id="rId14" id="2147483672"/>
    <p:sldLayoutId r:id="rId15" id="2147483673"/>
    <p:sldLayoutId r:id="rId16" id="2147483674"/>
    <p:sldLayoutId r:id="rId17" id="2147483675"/>
    <p:sldLayoutId r:id="rId18" id="2147483676"/>
    <p:sldLayoutId r:id="rId19" id="2147483677"/>
  </p:sldLayoutIdLst>
  <p:timing>
    <p:tnLst>
      <p:par>
        <p:cTn dur="indefinite" id="1" nodeType="tmRoot" restart="never"/>
      </p:par>
    </p:tnLst>
  </p:timing>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ctr" defTabSz="457200" eaLnBrk="1" hangingPunct="1" latinLnBrk="0" rtl="0">
        <a:spcBef>
          <a:spcPct val="0"/>
        </a:spcBef>
        <a:buNone/>
        <a:defRPr cap="none" kern="1200" sz="4400">
          <a:ln cmpd="sng" w="3175">
            <a:noFill/>
          </a:ln>
          <a:solidFill>
            <a:schemeClr val="tx1">
              <a:lumMod val="85000"/>
              <a:lumOff val="15000"/>
            </a:schemeClr>
          </a:solidFill>
          <a:effectLst/>
          <a:uFillTx/>
          <a:latin typeface="+mj-lt"/>
          <a:ea typeface="+mj-ea"/>
          <a:cs typeface="+mj-cs"/>
        </a:defRPr>
      </a:lvl1pPr>
      <a:lvl2pPr eaLnBrk="1" hangingPunct="1">
        <a:defRPr>
          <a:solidFill>
            <a:schemeClr val="tx2"/>
          </a:solidFill>
          <a:uFillTx/>
        </a:defRPr>
      </a:lvl2pPr>
      <a:lvl3pPr eaLnBrk="1" hangingPunct="1">
        <a:defRPr>
          <a:solidFill>
            <a:schemeClr val="tx2"/>
          </a:solidFill>
          <a:uFillTx/>
        </a:defRPr>
      </a:lvl3pPr>
      <a:lvl4pPr eaLnBrk="1" hangingPunct="1">
        <a:defRPr>
          <a:solidFill>
            <a:schemeClr val="tx2"/>
          </a:solidFill>
          <a:uFillTx/>
        </a:defRPr>
      </a:lvl4pPr>
      <a:lvl5pPr eaLnBrk="1" hangingPunct="1">
        <a:defRPr>
          <a:solidFill>
            <a:schemeClr val="tx2"/>
          </a:solidFill>
          <a:uFillTx/>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457200" eaLnBrk="1" hangingPunct="1" indent="-285750" latinLnBrk="0" marL="285750" rtl="0">
        <a:spcBef>
          <a:spcPct val="20000"/>
        </a:spcBef>
        <a:spcAft>
          <a:spcPts val="600"/>
        </a:spcAft>
        <a:buClr>
          <a:schemeClr val="accent1"/>
        </a:buClr>
        <a:buSzPct val="115000"/>
        <a:buFont typeface="Arial"/>
        <a:buChar char="•"/>
        <a:defRPr cap="none" kern="1200" sz="2400">
          <a:solidFill>
            <a:schemeClr val="tx1">
              <a:lumMod val="85000"/>
              <a:lumOff val="15000"/>
            </a:schemeClr>
          </a:solidFill>
          <a:effectLst/>
          <a:uFillTx/>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kern="1200" sz="2000">
          <a:solidFill>
            <a:schemeClr val="tx1">
              <a:lumMod val="85000"/>
              <a:lumOff val="15000"/>
            </a:schemeClr>
          </a:solidFill>
          <a:effectLst/>
          <a:uFillTx/>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kern="1200" sz="1800">
          <a:solidFill>
            <a:schemeClr val="tx1">
              <a:lumMod val="85000"/>
              <a:lumOff val="15000"/>
            </a:schemeClr>
          </a:solidFill>
          <a:effectLst/>
          <a:uFillTx/>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kern="1200" sz="1600">
          <a:solidFill>
            <a:schemeClr val="tx1">
              <a:lumMod val="85000"/>
              <a:lumOff val="15000"/>
            </a:schemeClr>
          </a:solidFill>
          <a:effectLst/>
          <a:uFillTx/>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457200" eaLnBrk="1" hangingPunct="1" latinLnBrk="0" marL="0" rtl="0">
        <a:defRPr kern="1200" sz="1800">
          <a:solidFill>
            <a:schemeClr val="tx1"/>
          </a:solidFill>
          <a:uFillTx/>
          <a:latin typeface="+mn-lt"/>
          <a:ea typeface="+mn-ea"/>
          <a:cs typeface="+mn-cs"/>
        </a:defRPr>
      </a:lvl1pPr>
      <a:lvl2pPr algn="l" defTabSz="457200" eaLnBrk="1" hangingPunct="1" latinLnBrk="0" marL="457200" rtl="0">
        <a:defRPr kern="1200" sz="1800">
          <a:solidFill>
            <a:schemeClr val="tx1"/>
          </a:solidFill>
          <a:uFillTx/>
          <a:latin typeface="+mn-lt"/>
          <a:ea typeface="+mn-ea"/>
          <a:cs typeface="+mn-cs"/>
        </a:defRPr>
      </a:lvl2pPr>
      <a:lvl3pPr algn="l" defTabSz="457200" eaLnBrk="1" hangingPunct="1" latinLnBrk="0" marL="914400" rtl="0">
        <a:defRPr kern="1200" sz="1800">
          <a:solidFill>
            <a:schemeClr val="tx1"/>
          </a:solidFill>
          <a:uFillTx/>
          <a:latin typeface="+mn-lt"/>
          <a:ea typeface="+mn-ea"/>
          <a:cs typeface="+mn-cs"/>
        </a:defRPr>
      </a:lvl3pPr>
      <a:lvl4pPr algn="l" defTabSz="457200" eaLnBrk="1" hangingPunct="1" latinLnBrk="0" marL="1371600" rtl="0">
        <a:defRPr kern="1200" sz="1800">
          <a:solidFill>
            <a:schemeClr val="tx1"/>
          </a:solidFill>
          <a:uFillTx/>
          <a:latin typeface="+mn-lt"/>
          <a:ea typeface="+mn-ea"/>
          <a:cs typeface="+mn-cs"/>
        </a:defRPr>
      </a:lvl4pPr>
      <a:lvl5pPr algn="l" defTabSz="457200" eaLnBrk="1" hangingPunct="1" latinLnBrk="0" marL="1828800" rtl="0">
        <a:defRPr kern="1200" sz="1800">
          <a:solidFill>
            <a:schemeClr val="tx1"/>
          </a:solidFill>
          <a:uFillTx/>
          <a:latin typeface="+mn-lt"/>
          <a:ea typeface="+mn-ea"/>
          <a:cs typeface="+mn-cs"/>
        </a:defRPr>
      </a:lvl5pPr>
      <a:lvl6pPr algn="l" defTabSz="457200" eaLnBrk="1" hangingPunct="1" latinLnBrk="0" marL="2286000" rtl="0">
        <a:defRPr kern="1200" sz="1800">
          <a:solidFill>
            <a:schemeClr val="tx1"/>
          </a:solidFill>
          <a:uFillTx/>
          <a:latin typeface="+mn-lt"/>
          <a:ea typeface="+mn-ea"/>
          <a:cs typeface="+mn-cs"/>
        </a:defRPr>
      </a:lvl6pPr>
      <a:lvl7pPr algn="l" defTabSz="457200" eaLnBrk="1" hangingPunct="1" latinLnBrk="0" marL="2743200" rtl="0">
        <a:defRPr kern="1200" sz="1800">
          <a:solidFill>
            <a:schemeClr val="tx1"/>
          </a:solidFill>
          <a:uFillTx/>
          <a:latin typeface="+mn-lt"/>
          <a:ea typeface="+mn-ea"/>
          <a:cs typeface="+mn-cs"/>
        </a:defRPr>
      </a:lvl7pPr>
      <a:lvl8pPr algn="l" defTabSz="457200" eaLnBrk="1" hangingPunct="1" latinLnBrk="0" marL="3200400" rtl="0">
        <a:defRPr kern="1200" sz="1800">
          <a:solidFill>
            <a:schemeClr val="tx1"/>
          </a:solidFill>
          <a:uFillTx/>
          <a:latin typeface="+mn-lt"/>
          <a:ea typeface="+mn-ea"/>
          <a:cs typeface="+mn-cs"/>
        </a:defRPr>
      </a:lvl8pPr>
      <a:lvl9pPr algn="l" defTabSz="457200" eaLnBrk="1" hangingPunct="1" latinLnBrk="0" marL="3657600" rtl="0">
        <a:defRPr kern="1200" sz="1800">
          <a:solidFill>
            <a:schemeClr val="tx1"/>
          </a:solidFill>
          <a:uFillTx/>
          <a:latin typeface="+mn-lt"/>
          <a:ea typeface="+mn-ea"/>
          <a:cs typeface="+mn-cs"/>
        </a:defRPr>
      </a:lvl9pPr>
    </p:otherStyle>
  </p:txStyles>
</p:sldMaster>
</file>

<file path=ppt/slideMasters/slideMaster2.xml><?xml version="1.0" encoding="utf-8"?>
<p:sldMaster xmlns:a="http://schemas.openxmlformats.org/drawingml/2006/main" xmlns:p="http://schemas.openxmlformats.org/presentationml/2006/main" xmlns:s="http://schemas.openxmlformats.org/officeDocument/2006/sharedTypes" xmlns:r="http://schemas.openxmlformats.org/officeDocument/2006/relationships">
  <p:cSld>
    <p:bg>
      <p:bgRef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x="1003">
        <a:schemeClr val="bg1"/>
      </p:bgRef>
    </p:bg>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Group 6"/>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88825" cy="6856215"/>
            <a:chOff x="0" y="0"/>
            <a:chExt cx="12188825" cy="6856215"/>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PanelContent-V.png"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1"/>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12188825" cy="6856214"/>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Rectangle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08012" y="609600"/>
              <a:ext cx="10972800" cy="5638800"/>
            </a:xfrm>
            <a:prstGeom prst="rect">
              <a:avLst/>
            </a:prstGeom>
            <a:noFill/>
            <a:ln cap="flat" w="15875">
              <a:miter lim="800000"/>
            </a:ln>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1">
              <a:schemeClr val="accent1"/>
            </a:lnRef>
            <a:fillRef idx="3">
              <a:schemeClr val="accent1"/>
            </a:fillRef>
            <a:effectRef idx="2">
              <a:schemeClr val="accent1"/>
            </a:effectRef>
            <a:fontRef idx="minor">
              <a:schemeClr val="lt1"/>
            </a:fontRef>
          </p:style>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RibbonContent-UniformTrim.png" id="10" name="Picture 9"/>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r="5093"/>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5706471" y="76265"/>
              <a:ext cx="758952" cy="606425"/>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descr="HDRibbonContent-UniformTrim.png" id="11" name="Picture 10"/>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rotWithShape="1">
            <a:blip r:embed="rId2"/>
            <a:srcRect r="5093"/>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5400000">
              <a:off x="5706470" y="6173526"/>
              <a:ext cx="758952" cy="606425"/>
            </a:xfrm>
            <a:prstGeom prst="rect">
              <a:avLst/>
            </a:prstGeom>
          </p:spPr>
        </p:pic>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Placeholder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982132"/>
            <a:ext cx="9601196" cy="1303867"/>
          </a:xfrm>
          <a:prstGeom prst="rect">
            <a:avLst/>
          </a:prstGeom>
          <a:effectLst/>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normAutofit/>
          </a:bodyPr>
          <a:lstStyle/>
          <a:p>
            <a:r>
              <a:rPr dirty="0" lang="en-US" smtClean="0">
                <a:uFillTx/>
              </a:rPr>
              <a:t>Click to edit Master title style</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Tex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body"/>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2556932"/>
            <a:ext cx="9601196" cy="3318936"/>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t" bIns="45720" lIns="91440" rIns="91440" rtlCol="0" tIns="45720" vert="horz">
            <a:normAutofit/>
          </a:bodyPr>
          <a:lstStyle/>
          <a:p>
            <a:pPr lvl="0"/>
            <a:r>
              <a:rPr lang="en-US" smtClean="0">
                <a:uFillTx/>
              </a:rPr>
              <a:t>Click to edit Master text styles</a:t>
            </a:r>
          </a:p>
          <a:p>
            <a:pPr lvl="1"/>
            <a:r>
              <a:rPr lang="en-US" smtClean="0">
                <a:uFillTx/>
              </a:rPr>
              <a:t>Second level</a:t>
            </a:r>
          </a:p>
          <a:p>
            <a:pPr lvl="2"/>
            <a:r>
              <a:rPr lang="en-US" smtClean="0">
                <a:uFillTx/>
              </a:rPr>
              <a:t>Third level</a:t>
            </a:r>
          </a:p>
          <a:p>
            <a:pPr lvl="3"/>
            <a:r>
              <a:rPr lang="en-US" smtClean="0">
                <a:uFillTx/>
              </a:rPr>
              <a:t>Fourth level</a:t>
            </a:r>
          </a:p>
          <a:p>
            <a:pPr lvl="4"/>
            <a:r>
              <a:rPr lang="en-US" smtClean="0">
                <a:uFillTx/>
              </a:rPr>
              <a:t>Fifth level</a:t>
            </a:r>
            <a:endParaRPr dirty="0" lang="en-US">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Date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type="dt"/>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677501" y="5969000"/>
            <a:ext cx="1600200" cy="2794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b="0" i="0" sz="1000">
                <a:solidFill>
                  <a:schemeClr val="tx1"/>
                </a:solidFill>
                <a:effectLst/>
                <a:uFillTx/>
                <a:latin typeface="+mn-lt"/>
              </a:defRPr>
            </a:lvl1pPr>
          </a:lstStyle>
          <a:p>
            <a:fld id="{6F0F5BD4-DCE5-4D90-875F-32BF3392B179}" type="datetimeFigureOut">
              <a:rPr lang="en-GB" smtClean="0">
                <a:solidFill>
                  <a:srgbClr val="000000"/>
                </a:solidFill>
                <a:uFillTx/>
              </a:rPr>
              <a:pPr/>
              <a:t>10/05/2016</a:t>
            </a:fld>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Footer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3" sz="quarter" type="ft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5969000"/>
            <a:ext cx="7305900" cy="2794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l">
              <a:defRPr b="0" i="0" sz="1000">
                <a:solidFill>
                  <a:schemeClr val="tx1"/>
                </a:solidFill>
                <a:effectLst/>
                <a:uFillTx/>
                <a:latin typeface="+mn-lt"/>
              </a:defRPr>
            </a:lvl1pPr>
          </a:lstStyle>
          <a:p>
            <a:endParaRPr lang="en-GB">
              <a:solidFill>
                <a:srgbClr val="000000"/>
              </a:solidFill>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Slide Number Placeholder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4" sz="quarter" type="sldNum"/>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353901" y="5969000"/>
            <a:ext cx="542697" cy="279400"/>
          </a:xfrm>
          <a:prstGeom prst="rect">
            <a:avLst/>
          </a:prstGeo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bIns="45720" lIns="91440" rIns="91440" rtlCol="0" tIns="45720" vert="horz"/>
          <a:lstStyle>
            <a:lvl1pPr algn="r">
              <a:defRPr b="0" i="0" sz="1000">
                <a:solidFill>
                  <a:schemeClr val="tx1"/>
                </a:solidFill>
                <a:effectLst/>
                <a:uFillTx/>
                <a:latin typeface="+mn-lt"/>
              </a:defRPr>
            </a:lvl1pPr>
          </a:lstStyle>
          <a:p>
            <a:fld id="{B191BD02-996C-4DFB-B7D6-A334B9E7B8D8}" type="slidenum">
              <a:rPr lang="en-GB" smtClean="0">
                <a:solidFill>
                  <a:srgbClr val="000000"/>
                </a:solidFill>
                <a:uFillTx/>
              </a:rPr>
              <a:pPr/>
              <a:t>‹#›</a:t>
            </a:fld>
            <a:endParaRPr lang="en-GB">
              <a:solidFill>
                <a:srgbClr val="000000"/>
              </a:solidFill>
              <a:uFillTx/>
            </a:endParaRPr>
          </a:p>
        </p:txBody>
      </p:sp>
    </p:spTree>
  </p:cSld>
  <p:clrMap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ccent1="accent1" accent2="accent2" accent3="accent3" accent4="accent4" accent5="accent5" accent6="accent6" bg1="lt1" bg2="lt2" folHlink="folHlink" hlink="hlink" tx1="dk1" tx2="dk2"/>
  <p:sldLayoutIdLst>
    <p:sldLayoutId r:id="rId3" id="2147483679"/>
    <p:sldLayoutId r:id="rId4" id="2147483680"/>
    <p:sldLayoutId r:id="rId5" id="2147483681"/>
    <p:sldLayoutId r:id="rId6" id="2147483682"/>
    <p:sldLayoutId r:id="rId7" id="2147483683"/>
    <p:sldLayoutId r:id="rId8" id="2147483684"/>
    <p:sldLayoutId r:id="rId9" id="2147483685"/>
    <p:sldLayoutId r:id="rId10" id="2147483686"/>
    <p:sldLayoutId r:id="rId11" id="2147483687"/>
    <p:sldLayoutId r:id="rId12" id="2147483688"/>
    <p:sldLayoutId r:id="rId13" id="2147483689"/>
    <p:sldLayoutId r:id="rId14" id="2147483690"/>
    <p:sldLayoutId r:id="rId15" id="2147483691"/>
    <p:sldLayoutId r:id="rId16" id="2147483692"/>
    <p:sldLayoutId r:id="rId17" id="2147483693"/>
    <p:sldLayoutId r:id="rId18" id="2147483694"/>
    <p:sldLayoutId r:id="rId19" id="2147483695"/>
  </p:sldLayoutIdLst>
  <p:timing>
    <p:tnLst>
      <p:par>
        <p:cTn dur="indefinite" id="1" nodeType="tmRoot" restart="never"/>
      </p:par>
    </p:tnLst>
  </p:timing>
  <p:txStyles>
    <p:title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ctr" defTabSz="457200" eaLnBrk="1" hangingPunct="1" latinLnBrk="0" rtl="0">
        <a:spcBef>
          <a:spcPct val="0"/>
        </a:spcBef>
        <a:buNone/>
        <a:defRPr cap="none" kern="1200" sz="4400">
          <a:ln cmpd="sng" w="3175">
            <a:noFill/>
          </a:ln>
          <a:solidFill>
            <a:schemeClr val="tx1">
              <a:lumMod val="85000"/>
              <a:lumOff val="15000"/>
            </a:schemeClr>
          </a:solidFill>
          <a:effectLst/>
          <a:uFillTx/>
          <a:latin typeface="+mj-lt"/>
          <a:ea typeface="+mj-ea"/>
          <a:cs typeface="+mj-cs"/>
        </a:defRPr>
      </a:lvl1pPr>
      <a:lvl2pPr eaLnBrk="1" hangingPunct="1">
        <a:defRPr>
          <a:solidFill>
            <a:schemeClr val="tx2"/>
          </a:solidFill>
          <a:uFillTx/>
        </a:defRPr>
      </a:lvl2pPr>
      <a:lvl3pPr eaLnBrk="1" hangingPunct="1">
        <a:defRPr>
          <a:solidFill>
            <a:schemeClr val="tx2"/>
          </a:solidFill>
          <a:uFillTx/>
        </a:defRPr>
      </a:lvl3pPr>
      <a:lvl4pPr eaLnBrk="1" hangingPunct="1">
        <a:defRPr>
          <a:solidFill>
            <a:schemeClr val="tx2"/>
          </a:solidFill>
          <a:uFillTx/>
        </a:defRPr>
      </a:lvl4pPr>
      <a:lvl5pPr eaLnBrk="1" hangingPunct="1">
        <a:defRPr>
          <a:solidFill>
            <a:schemeClr val="tx2"/>
          </a:solidFill>
          <a:uFillTx/>
        </a:defRPr>
      </a:lvl5pPr>
      <a:lvl6pPr eaLnBrk="1" hangingPunct="1">
        <a:defRPr>
          <a:solidFill>
            <a:schemeClr val="tx2"/>
          </a:solidFill>
          <a:uFillTx/>
        </a:defRPr>
      </a:lvl6pPr>
      <a:lvl7pPr eaLnBrk="1" hangingPunct="1">
        <a:defRPr>
          <a:solidFill>
            <a:schemeClr val="tx2"/>
          </a:solidFill>
          <a:uFillTx/>
        </a:defRPr>
      </a:lvl7pPr>
      <a:lvl8pPr eaLnBrk="1" hangingPunct="1">
        <a:defRPr>
          <a:solidFill>
            <a:schemeClr val="tx2"/>
          </a:solidFill>
          <a:uFillTx/>
        </a:defRPr>
      </a:lvl8pPr>
      <a:lvl9pPr eaLnBrk="1" hangingPunct="1">
        <a:defRPr>
          <a:solidFill>
            <a:schemeClr val="tx2"/>
          </a:solidFill>
          <a:uFillTx/>
        </a:defRPr>
      </a:lvl9pPr>
    </p:titleStyle>
    <p:body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vl1pPr algn="l" defTabSz="457200" eaLnBrk="1" hangingPunct="1" indent="-285750" latinLnBrk="0" marL="285750" rtl="0">
        <a:spcBef>
          <a:spcPct val="20000"/>
        </a:spcBef>
        <a:spcAft>
          <a:spcPts val="600"/>
        </a:spcAft>
        <a:buClr>
          <a:schemeClr val="accent1"/>
        </a:buClr>
        <a:buSzPct val="115000"/>
        <a:buFont typeface="Arial"/>
        <a:buChar char="•"/>
        <a:defRPr cap="none" kern="1200" sz="2400">
          <a:solidFill>
            <a:schemeClr val="tx1">
              <a:lumMod val="85000"/>
              <a:lumOff val="15000"/>
            </a:schemeClr>
          </a:solidFill>
          <a:effectLst/>
          <a:uFillTx/>
          <a:latin typeface="+mn-lt"/>
          <a:ea typeface="+mn-ea"/>
          <a:cs typeface="+mn-cs"/>
        </a:defRPr>
      </a:lvl1pPr>
      <a:lvl2pPr algn="l" defTabSz="457200" eaLnBrk="1" hangingPunct="1" indent="-285750" latinLnBrk="0" marL="742950" rtl="0">
        <a:spcBef>
          <a:spcPct val="20000"/>
        </a:spcBef>
        <a:spcAft>
          <a:spcPts val="600"/>
        </a:spcAft>
        <a:buClr>
          <a:schemeClr val="accent1"/>
        </a:buClr>
        <a:buSzPct val="115000"/>
        <a:buFont typeface="Arial"/>
        <a:buChar char="•"/>
        <a:defRPr cap="none" kern="1200" sz="2000">
          <a:solidFill>
            <a:schemeClr val="tx1">
              <a:lumMod val="85000"/>
              <a:lumOff val="15000"/>
            </a:schemeClr>
          </a:solidFill>
          <a:effectLst/>
          <a:uFillTx/>
          <a:latin typeface="+mn-lt"/>
          <a:ea typeface="+mn-ea"/>
          <a:cs typeface="+mn-cs"/>
        </a:defRPr>
      </a:lvl2pPr>
      <a:lvl3pPr algn="l" defTabSz="457200" eaLnBrk="1" hangingPunct="1" indent="-285750" latinLnBrk="0" marL="1200150" rtl="0">
        <a:spcBef>
          <a:spcPct val="20000"/>
        </a:spcBef>
        <a:spcAft>
          <a:spcPts val="600"/>
        </a:spcAft>
        <a:buClr>
          <a:schemeClr val="accent1"/>
        </a:buClr>
        <a:buSzPct val="115000"/>
        <a:buFont typeface="Arial"/>
        <a:buChar char="•"/>
        <a:defRPr cap="none" kern="1200" sz="1800">
          <a:solidFill>
            <a:schemeClr val="tx1">
              <a:lumMod val="85000"/>
              <a:lumOff val="15000"/>
            </a:schemeClr>
          </a:solidFill>
          <a:effectLst/>
          <a:uFillTx/>
          <a:latin typeface="+mn-lt"/>
          <a:ea typeface="+mn-ea"/>
          <a:cs typeface="+mn-cs"/>
        </a:defRPr>
      </a:lvl3pPr>
      <a:lvl4pPr algn="l" defTabSz="457200" eaLnBrk="1" hangingPunct="1" indent="-171450" latinLnBrk="0" marL="1543050" rtl="0">
        <a:spcBef>
          <a:spcPct val="20000"/>
        </a:spcBef>
        <a:spcAft>
          <a:spcPts val="600"/>
        </a:spcAft>
        <a:buClr>
          <a:schemeClr val="accent1"/>
        </a:buClr>
        <a:buSzPct val="115000"/>
        <a:buFont typeface="Arial"/>
        <a:buChar char="•"/>
        <a:defRPr cap="none" kern="1200" sz="1600">
          <a:solidFill>
            <a:schemeClr val="tx1">
              <a:lumMod val="85000"/>
              <a:lumOff val="15000"/>
            </a:schemeClr>
          </a:solidFill>
          <a:effectLst/>
          <a:uFillTx/>
          <a:latin typeface="+mn-lt"/>
          <a:ea typeface="+mn-ea"/>
          <a:cs typeface="+mn-cs"/>
        </a:defRPr>
      </a:lvl4pPr>
      <a:lvl5pPr algn="l" defTabSz="457200" eaLnBrk="1" hangingPunct="1" indent="-171450" latinLnBrk="0" marL="200025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5pPr>
      <a:lvl6pPr algn="l" defTabSz="457200" eaLnBrk="1" hangingPunct="1" indent="-228600" latinLnBrk="0" marL="25146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6pPr>
      <a:lvl7pPr algn="l" defTabSz="457200" eaLnBrk="1" hangingPunct="1" indent="-228600" latinLnBrk="0" marL="29718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7pPr>
      <a:lvl8pPr algn="l" defTabSz="457200" eaLnBrk="1" hangingPunct="1" indent="-228600" latinLnBrk="0" marL="34290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8pPr>
      <a:lvl9pPr algn="l" defTabSz="457200" eaLnBrk="1" hangingPunct="1" indent="-228600" latinLnBrk="0" marL="3886200" rtl="0">
        <a:spcBef>
          <a:spcPct val="20000"/>
        </a:spcBef>
        <a:spcAft>
          <a:spcPts val="600"/>
        </a:spcAft>
        <a:buClr>
          <a:schemeClr val="accent1"/>
        </a:buClr>
        <a:buSzPct val="115000"/>
        <a:buFont typeface="Arial"/>
        <a:buChar char="•"/>
        <a:defRPr cap="none" kern="1200" sz="1400">
          <a:solidFill>
            <a:schemeClr val="tx1">
              <a:lumMod val="85000"/>
              <a:lumOff val="15000"/>
            </a:schemeClr>
          </a:solidFill>
          <a:effectLst/>
          <a:uFillTx/>
          <a:latin typeface="+mn-lt"/>
          <a:ea typeface="+mn-ea"/>
          <a:cs typeface="+mn-cs"/>
        </a:defRPr>
      </a:lvl9pPr>
    </p:bodyStyle>
    <p:other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defPPr>
        <a:defRPr lang="en-US">
          <a:uFillTx/>
        </a:defRPr>
      </a:defPPr>
      <a:lvl1pPr algn="l" defTabSz="457200" eaLnBrk="1" hangingPunct="1" latinLnBrk="0" marL="0" rtl="0">
        <a:defRPr kern="1200" sz="1800">
          <a:solidFill>
            <a:schemeClr val="tx1"/>
          </a:solidFill>
          <a:uFillTx/>
          <a:latin typeface="+mn-lt"/>
          <a:ea typeface="+mn-ea"/>
          <a:cs typeface="+mn-cs"/>
        </a:defRPr>
      </a:lvl1pPr>
      <a:lvl2pPr algn="l" defTabSz="457200" eaLnBrk="1" hangingPunct="1" latinLnBrk="0" marL="457200" rtl="0">
        <a:defRPr kern="1200" sz="1800">
          <a:solidFill>
            <a:schemeClr val="tx1"/>
          </a:solidFill>
          <a:uFillTx/>
          <a:latin typeface="+mn-lt"/>
          <a:ea typeface="+mn-ea"/>
          <a:cs typeface="+mn-cs"/>
        </a:defRPr>
      </a:lvl2pPr>
      <a:lvl3pPr algn="l" defTabSz="457200" eaLnBrk="1" hangingPunct="1" latinLnBrk="0" marL="914400" rtl="0">
        <a:defRPr kern="1200" sz="1800">
          <a:solidFill>
            <a:schemeClr val="tx1"/>
          </a:solidFill>
          <a:uFillTx/>
          <a:latin typeface="+mn-lt"/>
          <a:ea typeface="+mn-ea"/>
          <a:cs typeface="+mn-cs"/>
        </a:defRPr>
      </a:lvl3pPr>
      <a:lvl4pPr algn="l" defTabSz="457200" eaLnBrk="1" hangingPunct="1" latinLnBrk="0" marL="1371600" rtl="0">
        <a:defRPr kern="1200" sz="1800">
          <a:solidFill>
            <a:schemeClr val="tx1"/>
          </a:solidFill>
          <a:uFillTx/>
          <a:latin typeface="+mn-lt"/>
          <a:ea typeface="+mn-ea"/>
          <a:cs typeface="+mn-cs"/>
        </a:defRPr>
      </a:lvl4pPr>
      <a:lvl5pPr algn="l" defTabSz="457200" eaLnBrk="1" hangingPunct="1" latinLnBrk="0" marL="1828800" rtl="0">
        <a:defRPr kern="1200" sz="1800">
          <a:solidFill>
            <a:schemeClr val="tx1"/>
          </a:solidFill>
          <a:uFillTx/>
          <a:latin typeface="+mn-lt"/>
          <a:ea typeface="+mn-ea"/>
          <a:cs typeface="+mn-cs"/>
        </a:defRPr>
      </a:lvl5pPr>
      <a:lvl6pPr algn="l" defTabSz="457200" eaLnBrk="1" hangingPunct="1" latinLnBrk="0" marL="2286000" rtl="0">
        <a:defRPr kern="1200" sz="1800">
          <a:solidFill>
            <a:schemeClr val="tx1"/>
          </a:solidFill>
          <a:uFillTx/>
          <a:latin typeface="+mn-lt"/>
          <a:ea typeface="+mn-ea"/>
          <a:cs typeface="+mn-cs"/>
        </a:defRPr>
      </a:lvl6pPr>
      <a:lvl7pPr algn="l" defTabSz="457200" eaLnBrk="1" hangingPunct="1" latinLnBrk="0" marL="2743200" rtl="0">
        <a:defRPr kern="1200" sz="1800">
          <a:solidFill>
            <a:schemeClr val="tx1"/>
          </a:solidFill>
          <a:uFillTx/>
          <a:latin typeface="+mn-lt"/>
          <a:ea typeface="+mn-ea"/>
          <a:cs typeface="+mn-cs"/>
        </a:defRPr>
      </a:lvl7pPr>
      <a:lvl8pPr algn="l" defTabSz="457200" eaLnBrk="1" hangingPunct="1" latinLnBrk="0" marL="3200400" rtl="0">
        <a:defRPr kern="1200" sz="1800">
          <a:solidFill>
            <a:schemeClr val="tx1"/>
          </a:solidFill>
          <a:uFillTx/>
          <a:latin typeface="+mn-lt"/>
          <a:ea typeface="+mn-ea"/>
          <a:cs typeface="+mn-cs"/>
        </a:defRPr>
      </a:lvl8pPr>
      <a:lvl9pPr algn="l" defTabSz="457200" eaLnBrk="1" hangingPunct="1" latinLnBrk="0" marL="3657600" rtl="0">
        <a:defRPr kern="1200" sz="1800">
          <a:solidFill>
            <a:schemeClr val="tx1"/>
          </a:solidFill>
          <a:uFillTx/>
          <a:latin typeface="+mn-lt"/>
          <a:ea typeface="+mn-ea"/>
          <a:cs typeface="+mn-cs"/>
        </a:defRPr>
      </a:lvl9pPr>
    </p:otherStyle>
  </p:txStyles>
</p:sldMaster>
</file>

<file path=ppt/slides/_rels/slide1.xml.rels><?xml version="1.0" standalone="yes" ?><Relationships xmlns="http://schemas.openxmlformats.org/package/2006/relationships"><Relationship Id="rId1" Target="../slideLayouts/slideLayout18.xml" Type="http://schemas.openxmlformats.org/officeDocument/2006/relationships/slideLayout"></Relationship></Relationships>
</file>

<file path=ppt/slides/_rels/slide2.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7.png" Type="http://schemas.openxmlformats.org/officeDocument/2006/relationships/image"></Relationship><Relationship Id="rId3" Target="../media/image8.png" Type="http://schemas.openxmlformats.org/officeDocument/2006/relationships/image"></Relationship></Relationships>
</file>

<file path=ppt/slides/_rels/slide3.xml.rels><?xml version="1.0" standalone="yes" ?><Relationships xmlns="http://schemas.openxmlformats.org/package/2006/relationships"><Relationship Id="rId1" Target="../slideLayouts/slideLayout2.xml" Type="http://schemas.openxmlformats.org/officeDocument/2006/relationships/slideLayout"></Relationship><Relationship Id="rId2" Target="../media/image7.png" Type="http://schemas.openxmlformats.org/officeDocument/2006/relationships/image"></Relationship></Relationships>
</file>

<file path=ppt/slides/_rels/slide4.xml.rels><?xml version="1.0" standalone="yes" ?><Relationships xmlns="http://schemas.openxmlformats.org/package/2006/relationships"><Relationship Id="rId1" Target="../slideLayouts/slideLayout24.xml" Type="http://schemas.openxmlformats.org/officeDocument/2006/relationships/slideLayout"></Relationship><Relationship Id="rId2" Target="../media/image7.png" Type="http://schemas.openxmlformats.org/officeDocument/2006/relationships/image"></Relationship></Relationships>
</file>

<file path=ppt/slides/_rels/slide5.xml.rels><?xml version="1.0" standalone="yes" ?><Relationships xmlns="http://schemas.openxmlformats.org/package/2006/relationships"><Relationship Id="rId1" Target="../slideLayouts/slideLayout19.xml" Type="http://schemas.openxmlformats.org/officeDocument/2006/relationships/slideLayout"></Relationship></Relationships>
</file>

<file path=ppt/slides/_rels/slide6.xml.rels><?xml version="1.0" standalone="yes" ?><Relationships xmlns="http://schemas.openxmlformats.org/package/2006/relationships"><Relationship Id="rId1" Target="../slideLayouts/slideLayout19.xml" Type="http://schemas.openxmlformats.org/officeDocument/2006/relationships/slideLayout"></Relationship></Relationships>
</file>

<file path=ppt/slides/_rels/slide7.xml.rels><?xml version="1.0" standalone="yes" ?><Relationships xmlns="http://schemas.openxmlformats.org/package/2006/relationships"><Relationship Id="rId1" Target="../slideLayouts/slideLayout19.xml" Type="http://schemas.openxmlformats.org/officeDocument/2006/relationships/slideLayout"></Relationship></Relationships>
</file>

<file path=ppt/slides/_rels/slide8.xml.rels><?xml version="1.0" standalone="yes" ?><Relationships xmlns="http://schemas.openxmlformats.org/package/2006/relationships"><Relationship Id="rId1" Target="../slideLayouts/slideLayout21.xml" Type="http://schemas.openxmlformats.org/officeDocument/2006/relationships/slideLayout"></Relationship></Relationships>
</file>

<file path=ppt/slides/_rels/slide9.xml.rels><?xml version="1.0" standalone="yes" ?><Relationships xmlns="http://schemas.openxmlformats.org/package/2006/relationships"><Relationship Id="rId1" Target="../slideLayouts/slideLayout19.xml" Type="http://schemas.openxmlformats.org/officeDocument/2006/relationships/slideLayout"></Relationship><Relationship Id="rId2" Target="../media/image9.jpg" Type="http://schemas.openxmlformats.org/officeDocument/2006/relationships/image"></Relationship></Relationships>
</file>

<file path=ppt/slides/slide1.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ctr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b="1" dirty="0" lang="en-GB" smtClean="0">
                <a:uFillTx/>
              </a:rPr>
              <a:t>LSA Training</a:t>
            </a:r>
            <a:endParaRPr b="1" dirty="0"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Subtitle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type="sub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17955" y="4482176"/>
            <a:ext cx="6815669" cy="1320802"/>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b="1" dirty="0" lang="en-GB" smtClean="0">
                <a:uFillTx/>
              </a:rPr>
              <a:t>&lt;&lt;DATE&gt;&gt;</a:t>
            </a:r>
          </a:p>
          <a:p>
            <a:r>
              <a:rPr dirty="0" lang="en-GB" smtClean="0">
                <a:uFillTx/>
              </a:rPr>
              <a:t>Differentiation and Inclusion</a:t>
            </a: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ransition spd="slow">
    <p:comb/>
  </p:transition>
  <p:timing>
    <p:tnLst>
      <p:par>
        <p:cTn dur="indefinite" id="1" nodeType="tmRoot" restart="never"/>
      </p:par>
    </p:tnLst>
  </p:timing>
</p:sld>
</file>

<file path=ppt/slides/slide2.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GB" smtClean="0">
                <a:uFillTx/>
              </a:rPr>
              <a:t>This Week</a:t>
            </a:r>
            <a:endParaRPr dirty="0"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98271" y="2754087"/>
            <a:ext cx="7195457" cy="240172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ctr"/>
            <a:r>
              <a:rPr dirty="0" lang="en-GB" smtClean="0" sz="4800">
                <a:uFillTx/>
              </a:rPr>
              <a:t>Differentiation</a:t>
            </a:r>
          </a:p>
          <a:p>
            <a:pPr algn="ctr"/>
            <a:r>
              <a:rPr dirty="0" lang="en-GB" smtClean="0" sz="4800">
                <a:uFillTx/>
              </a:rPr>
              <a:t>Inclusion</a:t>
            </a: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385265" y="2808515"/>
            <a:ext cx="1141188" cy="619502"/>
          </a:xfrm>
          <a:prstGeom prst="rect">
            <a:avLst/>
          </a:prstGeom>
        </p:spPr>
      </p:pic>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8" name="Picture 7"/>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3"/>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41783" y="3650239"/>
            <a:ext cx="1036203" cy="1036203"/>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6">
                                            <p:txEl>
                                              <p:pRg end="0" st="0"/>
                                            </p:txEl>
                                          </p:spTgt>
                                        </p:tgtEl>
                                        <p:attrNameLst>
                                          <p:attrName>style.visibility</p:attrName>
                                        </p:attrNameLst>
                                      </p:cBhvr>
                                      <p:to>
                                        <p:strVal val="visible"/>
                                      </p:to>
                                    </p:set>
                                    <p:anim calcmode="lin" valueType="num">
                                      <p:cBhvr additive="base">
                                        <p:cTn dur="500" fill="hold" id="7"/>
                                        <p:tgtEl>
                                          <p:spTgt spid="6">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6">
                                            <p:txEl>
                                              <p:pRg end="0" st="0"/>
                                            </p:txEl>
                                          </p:spTgt>
                                        </p:tgtEl>
                                        <p:attrNameLst>
                                          <p:attrName>ppt_y</p:attrName>
                                        </p:attrNameLst>
                                      </p:cBhvr>
                                      <p:tavLst>
                                        <p:tav tm="0">
                                          <p:val>
                                            <p:strVal val="1+#ppt_h/2"/>
                                          </p:val>
                                        </p:tav>
                                        <p:tav tm="100000">
                                          <p:val>
                                            <p:strVal val="#ppt_y"/>
                                          </p:val>
                                        </p:tav>
                                      </p:tavLst>
                                    </p:anim>
                                  </p:childTnLst>
                                </p:cTn>
                              </p:par>
                              <p:par>
                                <p:cTn fill="hold" id="9" nodeType="withEffect" presetClass="entr" presetID="2" presetSubtype="2">
                                  <p:stCondLst>
                                    <p:cond delay="0"/>
                                  </p:stCondLst>
                                  <p:childTnLst>
                                    <p:set>
                                      <p:cBhvr>
                                        <p:cTn dur="1" fill="hold" id="10">
                                          <p:stCondLst>
                                            <p:cond delay="0"/>
                                          </p:stCondLst>
                                        </p:cTn>
                                        <p:tgtEl>
                                          <p:spTgt spid="7"/>
                                        </p:tgtEl>
                                        <p:attrNameLst>
                                          <p:attrName>style.visibility</p:attrName>
                                        </p:attrNameLst>
                                      </p:cBhvr>
                                      <p:to>
                                        <p:strVal val="visible"/>
                                      </p:to>
                                    </p:set>
                                    <p:anim calcmode="lin" valueType="num">
                                      <p:cBhvr additive="base">
                                        <p:cTn dur="500" fill="hold" id="11"/>
                                        <p:tgtEl>
                                          <p:spTgt spid="7"/>
                                        </p:tgtEl>
                                        <p:attrNameLst>
                                          <p:attrName>ppt_x</p:attrName>
                                        </p:attrNameLst>
                                      </p:cBhvr>
                                      <p:tavLst>
                                        <p:tav tm="0">
                                          <p:val>
                                            <p:strVal val="1+#ppt_w/2"/>
                                          </p:val>
                                        </p:tav>
                                        <p:tav tm="100000">
                                          <p:val>
                                            <p:strVal val="#ppt_x"/>
                                          </p:val>
                                        </p:tav>
                                      </p:tavLst>
                                    </p:anim>
                                    <p:anim calcmode="lin" valueType="num">
                                      <p:cBhvr additive="base">
                                        <p:cTn dur="500" fill="hold" id="12"/>
                                        <p:tgtEl>
                                          <p:spTgt spid="7"/>
                                        </p:tgtEl>
                                        <p:attrNameLst>
                                          <p:attrName>ppt_y</p:attrName>
                                        </p:attrNameLst>
                                      </p:cBhvr>
                                      <p:tavLst>
                                        <p:tav tm="0">
                                          <p:val>
                                            <p:strVal val="#ppt_y"/>
                                          </p:val>
                                        </p:tav>
                                        <p:tav tm="100000">
                                          <p:val>
                                            <p:strVal val="#ppt_y"/>
                                          </p:val>
                                        </p:tav>
                                      </p:tavLst>
                                    </p:anim>
                                  </p:childTnLst>
                                </p:cTn>
                              </p:par>
                            </p:childTnLst>
                          </p:cTn>
                        </p:par>
                      </p:childTnLst>
                    </p:cTn>
                  </p:par>
                  <p:par>
                    <p:cTn fill="hold" id="13">
                      <p:stCondLst>
                        <p:cond delay="indefinite"/>
                      </p:stCondLst>
                      <p:childTnLst>
                        <p:par>
                          <p:cTn fill="hold" id="14">
                            <p:stCondLst>
                              <p:cond delay="0"/>
                            </p:stCondLst>
                            <p:childTnLst>
                              <p:par>
                                <p:cTn fill="hold" grpId="0" id="15" nodeType="clickEffect" presetClass="entr" presetID="2" presetSubtype="4">
                                  <p:stCondLst>
                                    <p:cond delay="0"/>
                                  </p:stCondLst>
                                  <p:childTnLst>
                                    <p:set>
                                      <p:cBhvr>
                                        <p:cTn dur="1" fill="hold" id="16">
                                          <p:stCondLst>
                                            <p:cond delay="0"/>
                                          </p:stCondLst>
                                        </p:cTn>
                                        <p:tgtEl>
                                          <p:spTgt spid="6">
                                            <p:txEl>
                                              <p:pRg end="1" st="1"/>
                                            </p:txEl>
                                          </p:spTgt>
                                        </p:tgtEl>
                                        <p:attrNameLst>
                                          <p:attrName>style.visibility</p:attrName>
                                        </p:attrNameLst>
                                      </p:cBhvr>
                                      <p:to>
                                        <p:strVal val="visible"/>
                                      </p:to>
                                    </p:set>
                                    <p:anim calcmode="lin" valueType="num">
                                      <p:cBhvr additive="base">
                                        <p:cTn dur="500" fill="hold" id="17"/>
                                        <p:tgtEl>
                                          <p:spTgt spid="6">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8"/>
                                        <p:tgtEl>
                                          <p:spTgt spid="6">
                                            <p:txEl>
                                              <p:pRg end="1" st="1"/>
                                            </p:txEl>
                                          </p:spTgt>
                                        </p:tgtEl>
                                        <p:attrNameLst>
                                          <p:attrName>ppt_y</p:attrName>
                                        </p:attrNameLst>
                                      </p:cBhvr>
                                      <p:tavLst>
                                        <p:tav tm="0">
                                          <p:val>
                                            <p:strVal val="1+#ppt_h/2"/>
                                          </p:val>
                                        </p:tav>
                                        <p:tav tm="100000">
                                          <p:val>
                                            <p:strVal val="#ppt_y"/>
                                          </p:val>
                                        </p:tav>
                                      </p:tavLst>
                                    </p:anim>
                                  </p:childTnLst>
                                </p:cTn>
                              </p:par>
                              <p:par>
                                <p:cTn fill="hold" id="19" nodeType="withEffect" presetClass="entr" presetID="2" presetSubtype="8">
                                  <p:stCondLst>
                                    <p:cond delay="0"/>
                                  </p:stCondLst>
                                  <p:childTnLst>
                                    <p:set>
                                      <p:cBhvr>
                                        <p:cTn dur="1" fill="hold" id="20">
                                          <p:stCondLst>
                                            <p:cond delay="0"/>
                                          </p:stCondLst>
                                        </p:cTn>
                                        <p:tgtEl>
                                          <p:spTgt spid="8"/>
                                        </p:tgtEl>
                                        <p:attrNameLst>
                                          <p:attrName>style.visibility</p:attrName>
                                        </p:attrNameLst>
                                      </p:cBhvr>
                                      <p:to>
                                        <p:strVal val="visible"/>
                                      </p:to>
                                    </p:set>
                                    <p:anim calcmode="lin" valueType="num">
                                      <p:cBhvr additive="base">
                                        <p:cTn dur="500" fill="hold" id="21"/>
                                        <p:tgtEl>
                                          <p:spTgt spid="8"/>
                                        </p:tgtEl>
                                        <p:attrNameLst>
                                          <p:attrName>ppt_x</p:attrName>
                                        </p:attrNameLst>
                                      </p:cBhvr>
                                      <p:tavLst>
                                        <p:tav tm="0">
                                          <p:val>
                                            <p:strVal val="0-#ppt_w/2"/>
                                          </p:val>
                                        </p:tav>
                                        <p:tav tm="100000">
                                          <p:val>
                                            <p:strVal val="#ppt_x"/>
                                          </p:val>
                                        </p:tav>
                                      </p:tavLst>
                                    </p:anim>
                                    <p:anim calcmode="lin" valueType="num">
                                      <p:cBhvr additive="base">
                                        <p:cTn dur="500" fill="hold" id="22"/>
                                        <p:tgtEl>
                                          <p:spTgt spid="8"/>
                                        </p:tgtEl>
                                        <p:attrNameLst>
                                          <p:attrName>ppt_y</p:attrName>
                                        </p:attrNameLst>
                                      </p:cBhvr>
                                      <p:tavLst>
                                        <p:tav tm="0">
                                          <p:val>
                                            <p:strVal val="#ppt_y"/>
                                          </p:val>
                                        </p:tav>
                                        <p:tav tm="100000">
                                          <p:val>
                                            <p:strVal val="#ppt_y"/>
                                          </p:val>
                                        </p:tav>
                                      </p:tavLst>
                                    </p:anim>
                                  </p:childTnLst>
                                </p:cTn>
                              </p:par>
                            </p:childTnLst>
                          </p:cTn>
                        </p:par>
                      </p:childTnLst>
                    </p:cTn>
                  </p:par>
                  <p:par>
                    <p:cTn fill="hold" id="23">
                      <p:stCondLst>
                        <p:cond delay="indefinite"/>
                      </p:stCondLst>
                      <p:childTnLst>
                        <p:par>
                          <p:cTn fill="hold" id="24">
                            <p:stCondLst>
                              <p:cond delay="0"/>
                            </p:stCondLst>
                            <p:childTnLst>
                              <p:par>
                                <p:cTn accel="50000" decel="50000" fill="hold" id="25" nodeType="clickEffect" presetClass="path" presetID="42" presetSubtype="0">
                                  <p:stCondLst>
                                    <p:cond delay="0"/>
                                  </p:stCondLst>
                                  <p:childTnLst>
                                    <p:animMotion origin="layout" path="M 4.79167E-6 3.7037E-7 L 0.14492 -0.26736 " pathEditMode="relative" ptsTypes="AA" rAng="0">
                                      <p:cBhvr>
                                        <p:cTn dur="2000" fill="hold" id="26"/>
                                        <p:tgtEl>
                                          <p:spTgt spid="7"/>
                                        </p:tgtEl>
                                        <p:attrNameLst>
                                          <p:attrName>ppt_x</p:attrName>
                                          <p:attrName>ppt_y</p:attrName>
                                        </p:attrNameLst>
                                      </p:cBhvr>
                                      <p:rCtr x="7240" y="-13380"/>
                                    </p:animMotion>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6" uiExpand="1"/>
    </p:bldLst>
  </p:timing>
</p:sld>
</file>

<file path=ppt/slides/slide3.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982133"/>
            <a:ext cx="9601196" cy="846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r>
              <a:rPr dirty="0" lang="en-GB" smtClean="0">
                <a:uFillTx/>
              </a:rPr>
              <a:t>Differentiation</a:t>
            </a:r>
            <a:endParaRPr dirty="0"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2223801"/>
            <a:ext cx="9601196" cy="3676256"/>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algn="ctr" indent="0" marL="0">
              <a:buNone/>
            </a:pPr>
            <a:r>
              <a:rPr dirty="0" lang="en-GB" sz="2800">
                <a:uFillTx/>
              </a:rPr>
              <a:t>“It’s not a complex idea, but differentiation is difficult to get right. All teachers know that matching their teaching to students’ various needs, aptitudes and preferred styles of learning is the key challenge in a classroom. The fact that teachers have to do this for 30 students at once makes it even more difficult. You could have an entire teaching career of purposeful practice – more than 10,000 hours – and still not quite crack it.”</a:t>
            </a:r>
          </a:p>
          <a:p>
            <a:pPr algn="ctr" indent="0" marL="0">
              <a:buNone/>
            </a:pPr>
            <a:r>
              <a:rPr dirty="0" lang="en-GB" smtClean="0" sz="1400">
                <a:uFillTx/>
              </a:rPr>
              <a:t>- The Guardian (2015)</a:t>
            </a:r>
            <a:endParaRPr dirty="0" lang="en-GB" sz="1400">
              <a:uFillTx/>
            </a:endParaRPr>
          </a:p>
        </p:txBody>
      </p:sp>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Picture 4"/>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159637" y="982133"/>
            <a:ext cx="1141188" cy="619502"/>
          </a:xfrm>
          <a:prstGeom prst="rect">
            <a:avLst/>
          </a:prstGeom>
        </p:spPr>
      </p:pic>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6" presetSubtype="0">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Effect filter="wipe(down)" transition="in">
                                      <p:cBhvr>
                                        <p:cTn dur="580" id="7">
                                          <p:stCondLst>
                                            <p:cond delay="0"/>
                                          </p:stCondLst>
                                        </p:cTn>
                                        <p:tgtEl>
                                          <p:spTgt spid="3">
                                            <p:txEl>
                                              <p:pRg end="0" st="0"/>
                                            </p:txEl>
                                          </p:spTgt>
                                        </p:tgtEl>
                                      </p:cBhvr>
                                    </p:animEffect>
                                    <p:anim calcmode="lin" valueType="num">
                                      <p:cBhvr>
                                        <p:cTn dur="1822" id="8" tmFilter="0,0; 0.14,0.36; 0.43,0.73; 0.71,0.91; 1.0,1.0">
                                          <p:stCondLst>
                                            <p:cond delay="0"/>
                                          </p:stCondLst>
                                        </p:cTn>
                                        <p:tgtEl>
                                          <p:spTgt spid="3">
                                            <p:txEl>
                                              <p:pRg end="0" st="0"/>
                                            </p:txEl>
                                          </p:spTgt>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3">
                                            <p:txEl>
                                              <p:pRg end="0" st="0"/>
                                            </p:txEl>
                                          </p:spTgt>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3">
                                            <p:txEl>
                                              <p:pRg end="0" st="0"/>
                                            </p:txEl>
                                          </p:spTgt>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3">
                                            <p:txEl>
                                              <p:pRg end="0" st="0"/>
                                            </p:txEl>
                                          </p:spTgt>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3">
                                            <p:txEl>
                                              <p:pRg end="0" st="0"/>
                                            </p:txEl>
                                          </p:spTgt>
                                        </p:tgtEl>
                                        <p:attrNameLst>
                                          <p:attrName>ppt_y</p:attrName>
                                        </p:attrNameLst>
                                      </p:cBhvr>
                                      <p:tavLst>
                                        <p:tav fmla="#ppt_y-sin(pi*$)/81" tm="0">
                                          <p:val>
                                            <p:fltVal val="0"/>
                                          </p:val>
                                        </p:tav>
                                        <p:tav tm="100000">
                                          <p:val>
                                            <p:fltVal val="1"/>
                                          </p:val>
                                        </p:tav>
                                      </p:tavLst>
                                    </p:anim>
                                    <p:animScale>
                                      <p:cBhvr>
                                        <p:cTn dur="26" id="13">
                                          <p:stCondLst>
                                            <p:cond delay="650"/>
                                          </p:stCondLst>
                                        </p:cTn>
                                        <p:tgtEl>
                                          <p:spTgt spid="3">
                                            <p:txEl>
                                              <p:pRg end="0" st="0"/>
                                            </p:txEl>
                                          </p:spTgt>
                                        </p:tgtEl>
                                      </p:cBhvr>
                                      <p:to x="100000" y="60000"/>
                                    </p:animScale>
                                    <p:animScale>
                                      <p:cBhvr>
                                        <p:cTn decel="50000" dur="166" id="14">
                                          <p:stCondLst>
                                            <p:cond delay="676"/>
                                          </p:stCondLst>
                                        </p:cTn>
                                        <p:tgtEl>
                                          <p:spTgt spid="3">
                                            <p:txEl>
                                              <p:pRg end="0" st="0"/>
                                            </p:txEl>
                                          </p:spTgt>
                                        </p:tgtEl>
                                      </p:cBhvr>
                                      <p:to x="100000" y="100000"/>
                                    </p:animScale>
                                    <p:animScale>
                                      <p:cBhvr>
                                        <p:cTn dur="26" id="15">
                                          <p:stCondLst>
                                            <p:cond delay="1312"/>
                                          </p:stCondLst>
                                        </p:cTn>
                                        <p:tgtEl>
                                          <p:spTgt spid="3">
                                            <p:txEl>
                                              <p:pRg end="0" st="0"/>
                                            </p:txEl>
                                          </p:spTgt>
                                        </p:tgtEl>
                                      </p:cBhvr>
                                      <p:to x="100000" y="80000"/>
                                    </p:animScale>
                                    <p:animScale>
                                      <p:cBhvr>
                                        <p:cTn decel="50000" dur="166" id="16">
                                          <p:stCondLst>
                                            <p:cond delay="1338"/>
                                          </p:stCondLst>
                                        </p:cTn>
                                        <p:tgtEl>
                                          <p:spTgt spid="3">
                                            <p:txEl>
                                              <p:pRg end="0" st="0"/>
                                            </p:txEl>
                                          </p:spTgt>
                                        </p:tgtEl>
                                      </p:cBhvr>
                                      <p:to x="100000" y="100000"/>
                                    </p:animScale>
                                    <p:animScale>
                                      <p:cBhvr>
                                        <p:cTn dur="26" id="17">
                                          <p:stCondLst>
                                            <p:cond delay="1642"/>
                                          </p:stCondLst>
                                        </p:cTn>
                                        <p:tgtEl>
                                          <p:spTgt spid="3">
                                            <p:txEl>
                                              <p:pRg end="0" st="0"/>
                                            </p:txEl>
                                          </p:spTgt>
                                        </p:tgtEl>
                                      </p:cBhvr>
                                      <p:to x="100000" y="90000"/>
                                    </p:animScale>
                                    <p:animScale>
                                      <p:cBhvr>
                                        <p:cTn decel="50000" dur="166" id="18">
                                          <p:stCondLst>
                                            <p:cond delay="1668"/>
                                          </p:stCondLst>
                                        </p:cTn>
                                        <p:tgtEl>
                                          <p:spTgt spid="3">
                                            <p:txEl>
                                              <p:pRg end="0" st="0"/>
                                            </p:txEl>
                                          </p:spTgt>
                                        </p:tgtEl>
                                      </p:cBhvr>
                                      <p:to x="100000" y="100000"/>
                                    </p:animScale>
                                    <p:animScale>
                                      <p:cBhvr>
                                        <p:cTn dur="26" id="19">
                                          <p:stCondLst>
                                            <p:cond delay="1808"/>
                                          </p:stCondLst>
                                        </p:cTn>
                                        <p:tgtEl>
                                          <p:spTgt spid="3">
                                            <p:txEl>
                                              <p:pRg end="0" st="0"/>
                                            </p:txEl>
                                          </p:spTgt>
                                        </p:tgtEl>
                                      </p:cBhvr>
                                      <p:to x="100000" y="95000"/>
                                    </p:animScale>
                                    <p:animScale>
                                      <p:cBhvr>
                                        <p:cTn decel="50000" dur="166" id="20">
                                          <p:stCondLst>
                                            <p:cond delay="1834"/>
                                          </p:stCondLst>
                                        </p:cTn>
                                        <p:tgtEl>
                                          <p:spTgt spid="3">
                                            <p:txEl>
                                              <p:pRg end="0" st="0"/>
                                            </p:txEl>
                                          </p:spTgt>
                                        </p:tgtEl>
                                      </p:cBhvr>
                                      <p:to x="100000" y="100000"/>
                                    </p:animScale>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6" presetSubtype="0">
                                  <p:stCondLst>
                                    <p:cond delay="0"/>
                                  </p:stCondLst>
                                  <p:childTnLst>
                                    <p:set>
                                      <p:cBhvr>
                                        <p:cTn dur="1" fill="hold" id="24">
                                          <p:stCondLst>
                                            <p:cond delay="0"/>
                                          </p:stCondLst>
                                        </p:cTn>
                                        <p:tgtEl>
                                          <p:spTgt spid="3">
                                            <p:txEl>
                                              <p:pRg end="1" st="1"/>
                                            </p:txEl>
                                          </p:spTgt>
                                        </p:tgtEl>
                                        <p:attrNameLst>
                                          <p:attrName>style.visibility</p:attrName>
                                        </p:attrNameLst>
                                      </p:cBhvr>
                                      <p:to>
                                        <p:strVal val="visible"/>
                                      </p:to>
                                    </p:set>
                                    <p:animEffect filter="wipe(down)" transition="in">
                                      <p:cBhvr>
                                        <p:cTn dur="580" id="25">
                                          <p:stCondLst>
                                            <p:cond delay="0"/>
                                          </p:stCondLst>
                                        </p:cTn>
                                        <p:tgtEl>
                                          <p:spTgt spid="3">
                                            <p:txEl>
                                              <p:pRg end="1" st="1"/>
                                            </p:txEl>
                                          </p:spTgt>
                                        </p:tgtEl>
                                      </p:cBhvr>
                                    </p:animEffect>
                                    <p:anim calcmode="lin" valueType="num">
                                      <p:cBhvr>
                                        <p:cTn dur="1822" id="26" tmFilter="0,0; 0.14,0.36; 0.43,0.73; 0.71,0.91; 1.0,1.0">
                                          <p:stCondLst>
                                            <p:cond delay="0"/>
                                          </p:stCondLst>
                                        </p:cTn>
                                        <p:tgtEl>
                                          <p:spTgt spid="3">
                                            <p:txEl>
                                              <p:pRg end="1" st="1"/>
                                            </p:txEl>
                                          </p:spTgt>
                                        </p:tgtEl>
                                        <p:attrNameLst>
                                          <p:attrName>ppt_x</p:attrName>
                                        </p:attrNameLst>
                                      </p:cBhvr>
                                      <p:tavLst>
                                        <p:tav tm="0">
                                          <p:val>
                                            <p:strVal val="#ppt_x-0.25"/>
                                          </p:val>
                                        </p:tav>
                                        <p:tav tm="100000">
                                          <p:val>
                                            <p:strVal val="#ppt_x"/>
                                          </p:val>
                                        </p:tav>
                                      </p:tavLst>
                                    </p:anim>
                                    <p:anim calcmode="lin" valueType="num">
                                      <p:cBhvr>
                                        <p:cTn dur="664" id="27" tmFilter="0.0,0.0; 0.25,0.07; 0.50,0.2; 0.75,0.467; 1.0,1.0">
                                          <p:stCondLst>
                                            <p:cond delay="0"/>
                                          </p:stCondLst>
                                        </p:cTn>
                                        <p:tgtEl>
                                          <p:spTgt spid="3">
                                            <p:txEl>
                                              <p:pRg end="1" st="1"/>
                                            </p:txEl>
                                          </p:spTgt>
                                        </p:tgtEl>
                                        <p:attrNameLst>
                                          <p:attrName>ppt_y</p:attrName>
                                        </p:attrNameLst>
                                      </p:cBhvr>
                                      <p:tavLst>
                                        <p:tav fmla="#ppt_y-sin(pi*$)/3" tm="0">
                                          <p:val>
                                            <p:fltVal val="0.5"/>
                                          </p:val>
                                        </p:tav>
                                        <p:tav tm="100000">
                                          <p:val>
                                            <p:fltVal val="1"/>
                                          </p:val>
                                        </p:tav>
                                      </p:tavLst>
                                    </p:anim>
                                    <p:anim calcmode="lin" valueType="num">
                                      <p:cBhvr>
                                        <p:cTn dur="664" id="28" tmFilter="0, 0; 0.125,0.2665; 0.25,0.4; 0.375,0.465; 0.5,0.5;  0.625,0.535; 0.75,0.6; 0.875,0.7335; 1,1">
                                          <p:stCondLst>
                                            <p:cond delay="664"/>
                                          </p:stCondLst>
                                        </p:cTn>
                                        <p:tgtEl>
                                          <p:spTgt spid="3">
                                            <p:txEl>
                                              <p:pRg end="1" st="1"/>
                                            </p:txEl>
                                          </p:spTgt>
                                        </p:tgtEl>
                                        <p:attrNameLst>
                                          <p:attrName>ppt_y</p:attrName>
                                        </p:attrNameLst>
                                      </p:cBhvr>
                                      <p:tavLst>
                                        <p:tav fmla="#ppt_y-sin(pi*$)/9" tm="0">
                                          <p:val>
                                            <p:fltVal val="0"/>
                                          </p:val>
                                        </p:tav>
                                        <p:tav tm="100000">
                                          <p:val>
                                            <p:fltVal val="1"/>
                                          </p:val>
                                        </p:tav>
                                      </p:tavLst>
                                    </p:anim>
                                    <p:anim calcmode="lin" valueType="num">
                                      <p:cBhvr>
                                        <p:cTn dur="332" id="29" tmFilter="0, 0; 0.125,0.2665; 0.25,0.4; 0.375,0.465; 0.5,0.5;  0.625,0.535; 0.75,0.6; 0.875,0.7335; 1,1">
                                          <p:stCondLst>
                                            <p:cond delay="1324"/>
                                          </p:stCondLst>
                                        </p:cTn>
                                        <p:tgtEl>
                                          <p:spTgt spid="3">
                                            <p:txEl>
                                              <p:pRg end="1" st="1"/>
                                            </p:txEl>
                                          </p:spTgt>
                                        </p:tgtEl>
                                        <p:attrNameLst>
                                          <p:attrName>ppt_y</p:attrName>
                                        </p:attrNameLst>
                                      </p:cBhvr>
                                      <p:tavLst>
                                        <p:tav fmla="#ppt_y-sin(pi*$)/27" tm="0">
                                          <p:val>
                                            <p:fltVal val="0"/>
                                          </p:val>
                                        </p:tav>
                                        <p:tav tm="100000">
                                          <p:val>
                                            <p:fltVal val="1"/>
                                          </p:val>
                                        </p:tav>
                                      </p:tavLst>
                                    </p:anim>
                                    <p:anim calcmode="lin" valueType="num">
                                      <p:cBhvr>
                                        <p:cTn dur="164" id="30" tmFilter="0, 0; 0.125,0.2665; 0.25,0.4; 0.375,0.465; 0.5,0.5;  0.625,0.535; 0.75,0.6; 0.875,0.7335; 1,1">
                                          <p:stCondLst>
                                            <p:cond delay="1656"/>
                                          </p:stCondLst>
                                        </p:cTn>
                                        <p:tgtEl>
                                          <p:spTgt spid="3">
                                            <p:txEl>
                                              <p:pRg end="1" st="1"/>
                                            </p:txEl>
                                          </p:spTgt>
                                        </p:tgtEl>
                                        <p:attrNameLst>
                                          <p:attrName>ppt_y</p:attrName>
                                        </p:attrNameLst>
                                      </p:cBhvr>
                                      <p:tavLst>
                                        <p:tav fmla="#ppt_y-sin(pi*$)/81" tm="0">
                                          <p:val>
                                            <p:fltVal val="0"/>
                                          </p:val>
                                        </p:tav>
                                        <p:tav tm="100000">
                                          <p:val>
                                            <p:fltVal val="1"/>
                                          </p:val>
                                        </p:tav>
                                      </p:tavLst>
                                    </p:anim>
                                    <p:animScale>
                                      <p:cBhvr>
                                        <p:cTn dur="26" id="31">
                                          <p:stCondLst>
                                            <p:cond delay="650"/>
                                          </p:stCondLst>
                                        </p:cTn>
                                        <p:tgtEl>
                                          <p:spTgt spid="3">
                                            <p:txEl>
                                              <p:pRg end="1" st="1"/>
                                            </p:txEl>
                                          </p:spTgt>
                                        </p:tgtEl>
                                      </p:cBhvr>
                                      <p:to x="100000" y="60000"/>
                                    </p:animScale>
                                    <p:animScale>
                                      <p:cBhvr>
                                        <p:cTn decel="50000" dur="166" id="32">
                                          <p:stCondLst>
                                            <p:cond delay="676"/>
                                          </p:stCondLst>
                                        </p:cTn>
                                        <p:tgtEl>
                                          <p:spTgt spid="3">
                                            <p:txEl>
                                              <p:pRg end="1" st="1"/>
                                            </p:txEl>
                                          </p:spTgt>
                                        </p:tgtEl>
                                      </p:cBhvr>
                                      <p:to x="100000" y="100000"/>
                                    </p:animScale>
                                    <p:animScale>
                                      <p:cBhvr>
                                        <p:cTn dur="26" id="33">
                                          <p:stCondLst>
                                            <p:cond delay="1312"/>
                                          </p:stCondLst>
                                        </p:cTn>
                                        <p:tgtEl>
                                          <p:spTgt spid="3">
                                            <p:txEl>
                                              <p:pRg end="1" st="1"/>
                                            </p:txEl>
                                          </p:spTgt>
                                        </p:tgtEl>
                                      </p:cBhvr>
                                      <p:to x="100000" y="80000"/>
                                    </p:animScale>
                                    <p:animScale>
                                      <p:cBhvr>
                                        <p:cTn decel="50000" dur="166" id="34">
                                          <p:stCondLst>
                                            <p:cond delay="1338"/>
                                          </p:stCondLst>
                                        </p:cTn>
                                        <p:tgtEl>
                                          <p:spTgt spid="3">
                                            <p:txEl>
                                              <p:pRg end="1" st="1"/>
                                            </p:txEl>
                                          </p:spTgt>
                                        </p:tgtEl>
                                      </p:cBhvr>
                                      <p:to x="100000" y="100000"/>
                                    </p:animScale>
                                    <p:animScale>
                                      <p:cBhvr>
                                        <p:cTn dur="26" id="35">
                                          <p:stCondLst>
                                            <p:cond delay="1642"/>
                                          </p:stCondLst>
                                        </p:cTn>
                                        <p:tgtEl>
                                          <p:spTgt spid="3">
                                            <p:txEl>
                                              <p:pRg end="1" st="1"/>
                                            </p:txEl>
                                          </p:spTgt>
                                        </p:tgtEl>
                                      </p:cBhvr>
                                      <p:to x="100000" y="90000"/>
                                    </p:animScale>
                                    <p:animScale>
                                      <p:cBhvr>
                                        <p:cTn decel="50000" dur="166" id="36">
                                          <p:stCondLst>
                                            <p:cond delay="1668"/>
                                          </p:stCondLst>
                                        </p:cTn>
                                        <p:tgtEl>
                                          <p:spTgt spid="3">
                                            <p:txEl>
                                              <p:pRg end="1" st="1"/>
                                            </p:txEl>
                                          </p:spTgt>
                                        </p:tgtEl>
                                      </p:cBhvr>
                                      <p:to x="100000" y="100000"/>
                                    </p:animScale>
                                    <p:animScale>
                                      <p:cBhvr>
                                        <p:cTn dur="26" id="37">
                                          <p:stCondLst>
                                            <p:cond delay="1808"/>
                                          </p:stCondLst>
                                        </p:cTn>
                                        <p:tgtEl>
                                          <p:spTgt spid="3">
                                            <p:txEl>
                                              <p:pRg end="1" st="1"/>
                                            </p:txEl>
                                          </p:spTgt>
                                        </p:tgtEl>
                                      </p:cBhvr>
                                      <p:to x="100000" y="95000"/>
                                    </p:animScale>
                                    <p:animScale>
                                      <p:cBhvr>
                                        <p:cTn decel="50000" dur="166" id="38">
                                          <p:stCondLst>
                                            <p:cond delay="1834"/>
                                          </p:stCondLst>
                                        </p:cTn>
                                        <p:tgtEl>
                                          <p:spTgt spid="3">
                                            <p:txEl>
                                              <p:pRg end="1" st="1"/>
                                            </p:txEl>
                                          </p:spTgt>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allAtOnce" grpId="0" spid="3"/>
    </p:bldLst>
  </p:timing>
</p:sld>
</file>

<file path=ppt/slides/slide4.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pic>
        <p:nvPic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Picture 6"/>
          <p:cNvPic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picLocks noChangeAspect="1"/>
          </p:cNvPicPr>
          <p:nvPr/>
        </p:nvPicPr>
        <p:blipFill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lip r:embed="rId2" cstate="print"/>
          <a:stretch>
            <a:fillRect/>
          </a:stretch>
        </p:blipFill>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0159637" y="982133"/>
            <a:ext cx="1141188" cy="619502"/>
          </a:xfrm>
          <a:prstGeom prst="rect">
            <a:avLst/>
          </a:prstGeom>
        </p:spPr>
      </p:pic>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37218" y="2749621"/>
            <a:ext cx="9396548" cy="92333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5400">
                <a:ln w="0"/>
                <a:solidFill>
                  <a:schemeClr val="tx1"/>
                </a:solidFill>
                <a:effectLst>
                  <a:outerShdw algn="tl" blurRad="38100" dir="2700000" dist="19050" rotWithShape="0">
                    <a:schemeClr val="dk1">
                      <a:alpha val="40000"/>
                    </a:schemeClr>
                  </a:outerShdw>
                </a:effectLst>
                <a:uFillTx/>
              </a:rPr>
              <a:t>So what do schools need to teach?</a:t>
            </a:r>
            <a:endParaRPr b="0" cap="none" dirty="0" lang="en-US" spc="0" sz="54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Rectangle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07570" y="1771306"/>
            <a:ext cx="801823"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err="1" lang="en-US" smtClean="0" spc="0" sz="2000">
                <a:ln w="0"/>
                <a:solidFill>
                  <a:schemeClr val="tx1"/>
                </a:solidFill>
                <a:effectLst>
                  <a:outerShdw algn="tl" blurRad="38100" dir="2700000" dist="19050" rotWithShape="0">
                    <a:schemeClr val="dk1">
                      <a:alpha val="40000"/>
                    </a:schemeClr>
                  </a:outerShdw>
                </a:effectLst>
                <a:uFillTx/>
              </a:rPr>
              <a:t>Maths</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Rectangle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764586" y="1401580"/>
            <a:ext cx="942887"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English</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Rectangle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781828" y="1663107"/>
            <a:ext cx="928460"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Science</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3" name="Rectangle 1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207811" y="2181071"/>
            <a:ext cx="939040"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History</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Rectangle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007570" y="4554441"/>
            <a:ext cx="1297086"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Geography</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Rectangle 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44123" y="4419700"/>
            <a:ext cx="2926700"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Modern Foreign Languages</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Rectangle 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8178249" y="5122706"/>
            <a:ext cx="2551982"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dirty="0" lang="en-US" smtClean="0" sz="2000">
                <a:ln w="0"/>
                <a:effectLst>
                  <a:outerShdw algn="tl" blurRad="38100" dir="2700000" dist="19050" rotWithShape="0">
                    <a:schemeClr val="dk1">
                      <a:alpha val="40000"/>
                    </a:schemeClr>
                  </a:outerShdw>
                </a:effectLst>
                <a:uFillTx/>
              </a:rPr>
              <a:t>Design and Technology</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Rectangle 1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376498" y="2265291"/>
            <a:ext cx="1719061"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Art and Design</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9" name="Rectangle 1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054606" y="1099811"/>
            <a:ext cx="782587"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Music</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Rectangle 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973419" y="3997718"/>
            <a:ext cx="2080955"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Physical Education</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Rectangle 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404444" y="3713586"/>
            <a:ext cx="1305165"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Citizenship</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425186" y="5302866"/>
            <a:ext cx="1314784"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Computing</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Rectangle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400346" y="2759172"/>
            <a:ext cx="1845378" cy="92333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5400">
                <a:ln w="0"/>
                <a:solidFill>
                  <a:schemeClr val="tx1"/>
                </a:solidFill>
                <a:effectLst>
                  <a:outerShdw algn="tl" blurRad="38100" dir="2700000" dist="19050" rotWithShape="0">
                    <a:schemeClr val="dk1">
                      <a:alpha val="40000"/>
                    </a:schemeClr>
                  </a:outerShdw>
                </a:effectLst>
                <a:uFillTx/>
              </a:rPr>
              <a:t>But…</a:t>
            </a:r>
            <a:endParaRPr b="0" cap="none" dirty="0" lang="en-US" spc="0" sz="54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Rectangle 2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729831" y="2733104"/>
            <a:ext cx="5440657" cy="92333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dirty="0" lang="en-US" smtClean="0" sz="5400">
                <a:ln w="0"/>
                <a:effectLst>
                  <a:outerShdw algn="tl" blurRad="38100" dir="2700000" dist="19050" rotWithShape="0">
                    <a:schemeClr val="dk1">
                      <a:alpha val="40000"/>
                    </a:schemeClr>
                  </a:outerShdw>
                </a:effectLst>
                <a:uFillTx/>
              </a:rPr>
              <a:t>This is</a:t>
            </a:r>
            <a:r>
              <a:rPr dirty="0" lang="en-US" sz="5400">
                <a:ln w="0"/>
                <a:effectLst>
                  <a:outerShdw algn="tl" blurRad="38100" dir="2700000" dist="19050" rotWithShape="0">
                    <a:schemeClr val="dk1">
                      <a:alpha val="40000"/>
                    </a:schemeClr>
                  </a:outerShdw>
                </a:effectLst>
                <a:uFillTx/>
              </a:rPr>
              <a:t> </a:t>
            </a:r>
            <a:r>
              <a:rPr dirty="0" lang="en-US" smtClean="0" sz="5400">
                <a:ln w="0"/>
                <a:effectLst>
                  <a:outerShdw algn="tl" blurRad="38100" dir="2700000" dist="19050" rotWithShape="0">
                    <a:schemeClr val="dk1">
                      <a:alpha val="40000"/>
                    </a:schemeClr>
                  </a:outerShdw>
                </a:effectLst>
                <a:uFillTx/>
              </a:rPr>
              <a:t>an </a:t>
            </a:r>
            <a:r>
              <a:rPr b="0" cap="none" dirty="0" lang="en-US" smtClean="0" spc="0" sz="5400">
                <a:ln w="0"/>
                <a:solidFill>
                  <a:schemeClr val="tx1"/>
                </a:solidFill>
                <a:effectLst>
                  <a:outerShdw algn="tl" blurRad="38100" dir="2700000" dist="19050" rotWithShape="0">
                    <a:schemeClr val="dk1">
                      <a:alpha val="40000"/>
                    </a:schemeClr>
                  </a:outerShdw>
                </a:effectLst>
                <a:uFillTx/>
              </a:rPr>
              <a:t>Academy</a:t>
            </a:r>
            <a:endParaRPr b="0" cap="none" dirty="0" lang="en-US" spc="0" sz="54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Rectangle 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59701" y="5045760"/>
            <a:ext cx="2183611"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Religious Education</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6" name="Rectangle 2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896603" y="2441367"/>
            <a:ext cx="1627369" cy="40011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2000">
                <a:ln w="0"/>
                <a:solidFill>
                  <a:schemeClr val="tx1"/>
                </a:solidFill>
                <a:effectLst>
                  <a:outerShdw algn="tl" blurRad="38100" dir="2700000" dist="19050" rotWithShape="0">
                    <a:schemeClr val="dk1">
                      <a:alpha val="40000"/>
                    </a:schemeClr>
                  </a:outerShdw>
                </a:effectLst>
                <a:uFillTx/>
              </a:rPr>
              <a:t>Sex Education</a:t>
            </a:r>
            <a:endParaRPr b="0" cap="none" dirty="0" lang="en-US" spc="0" sz="2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8" name="Rectangle 27"/>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278425" y="2723553"/>
            <a:ext cx="1561646" cy="92333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5400">
                <a:ln w="0"/>
                <a:solidFill>
                  <a:schemeClr val="tx1"/>
                </a:solidFill>
                <a:effectLst>
                  <a:outerShdw algn="tl" blurRad="38100" dir="2700000" dist="19050" rotWithShape="0">
                    <a:schemeClr val="dk1">
                      <a:alpha val="40000"/>
                    </a:schemeClr>
                  </a:outerShdw>
                </a:effectLst>
                <a:uFillTx/>
              </a:rPr>
              <a:t>So…</a:t>
            </a:r>
            <a:endParaRPr b="0" cap="none" dirty="0" lang="en-US" spc="0" sz="54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9" name="Rectangle 2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941640" y="2806447"/>
            <a:ext cx="10082119" cy="830997"/>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800">
                <a:ln w="0"/>
                <a:solidFill>
                  <a:schemeClr val="tx1"/>
                </a:solidFill>
                <a:effectLst>
                  <a:outerShdw algn="tl" blurRad="38100" dir="2700000" dist="19050" rotWithShape="0">
                    <a:schemeClr val="dk1">
                      <a:alpha val="40000"/>
                    </a:schemeClr>
                  </a:outerShdw>
                </a:effectLst>
                <a:uFillTx/>
              </a:rPr>
              <a:t>… We </a:t>
            </a:r>
            <a:r>
              <a:rPr b="0" cap="none" dirty="0" lang="en-US" smtClean="0" spc="0" sz="4800">
                <a:ln w="0"/>
                <a:solidFill>
                  <a:schemeClr val="tx1"/>
                </a:solidFill>
                <a:effectLst>
                  <a:outerShdw algn="tl" blurRad="38100" dir="2700000" dist="19050" rotWithShape="0">
                    <a:schemeClr val="dk1">
                      <a:alpha val="40000"/>
                    </a:schemeClr>
                  </a:outerShdw>
                </a:effectLst>
                <a:uFillTx/>
              </a:rPr>
              <a:t>only need to </a:t>
            </a:r>
            <a:r>
              <a:rPr b="0" cap="none" dirty="0" lang="en-US" smtClean="0" spc="0" sz="4800">
                <a:ln w="0"/>
                <a:solidFill>
                  <a:schemeClr val="tx1"/>
                </a:solidFill>
                <a:effectLst>
                  <a:outerShdw algn="tl" blurRad="38100" dir="2700000" dist="19050" rotWithShape="0">
                    <a:schemeClr val="dk1">
                      <a:alpha val="40000"/>
                    </a:schemeClr>
                  </a:outerShdw>
                </a:effectLst>
                <a:uFillTx/>
              </a:rPr>
              <a:t>teach which subjects?</a:t>
            </a:r>
            <a:endParaRPr b="0" cap="none" dirty="0" lang="en-US" spc="0" sz="4800">
              <a:ln w="0"/>
              <a:solidFill>
                <a:schemeClr val="tx1"/>
              </a:solidFill>
              <a:effectLst>
                <a:outerShdw algn="tl" blurRad="38100" dir="2700000" dist="19050" rotWithShape="0">
                  <a:schemeClr val="dk1">
                    <a:alpha val="40000"/>
                  </a:schemeClr>
                </a:outerShdw>
              </a:effectLst>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31"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 calcmode="lin" valueType="num">
                                      <p:cBhvr>
                                        <p:cTn dur="1000" fill="hold" id="9"/>
                                        <p:tgtEl>
                                          <p:spTgt spid="4"/>
                                        </p:tgtEl>
                                        <p:attrNameLst>
                                          <p:attrName>style.rotation</p:attrName>
                                        </p:attrNameLst>
                                      </p:cBhvr>
                                      <p:tavLst>
                                        <p:tav tm="0">
                                          <p:val>
                                            <p:fltVal val="90"/>
                                          </p:val>
                                        </p:tav>
                                        <p:tav tm="100000">
                                          <p:val>
                                            <p:fltVal val="0"/>
                                          </p:val>
                                        </p:tav>
                                      </p:tavLst>
                                    </p:anim>
                                    <p:animEffect filter="fade" transition="in">
                                      <p:cBhvr>
                                        <p:cTn dur="1000" id="10"/>
                                        <p:tgtEl>
                                          <p:spTgt spid="4"/>
                                        </p:tgtEl>
                                      </p:cBhvr>
                                    </p:animEffect>
                                  </p:childTnLst>
                                </p:cTn>
                              </p:par>
                            </p:childTnLst>
                          </p:cTn>
                        </p:par>
                      </p:childTnLst>
                    </p:cTn>
                  </p:par>
                  <p:par>
                    <p:cTn fill="hold" id="11">
                      <p:stCondLst>
                        <p:cond delay="indefinite"/>
                      </p:stCondLst>
                      <p:childTnLst>
                        <p:par>
                          <p:cTn fill="hold" id="12">
                            <p:stCondLst>
                              <p:cond delay="0"/>
                            </p:stCondLst>
                            <p:childTnLst>
                              <p:par>
                                <p:cTn fill="hold" grpId="0" id="13" nodeType="clickEffect" presetClass="entr" presetID="10" presetSubtype="0">
                                  <p:stCondLst>
                                    <p:cond delay="0"/>
                                  </p:stCondLst>
                                  <p:childTnLst>
                                    <p:set>
                                      <p:cBhvr>
                                        <p:cTn dur="1" fill="hold" id="14">
                                          <p:stCondLst>
                                            <p:cond delay="0"/>
                                          </p:stCondLst>
                                        </p:cTn>
                                        <p:tgtEl>
                                          <p:spTgt spid="11"/>
                                        </p:tgtEl>
                                        <p:attrNameLst>
                                          <p:attrName>style.visibility</p:attrName>
                                        </p:attrNameLst>
                                      </p:cBhvr>
                                      <p:to>
                                        <p:strVal val="visible"/>
                                      </p:to>
                                    </p:set>
                                    <p:animEffect filter="fade" transition="in">
                                      <p:cBhvr>
                                        <p:cTn dur="500" id="15"/>
                                        <p:tgtEl>
                                          <p:spTgt spid="11"/>
                                        </p:tgtEl>
                                      </p:cBhvr>
                                    </p:animEffect>
                                  </p:childTnLst>
                                </p:cTn>
                              </p:par>
                            </p:childTnLst>
                          </p:cTn>
                        </p:par>
                        <p:par>
                          <p:cTn fill="hold" id="16">
                            <p:stCondLst>
                              <p:cond delay="500"/>
                            </p:stCondLst>
                            <p:childTnLst>
                              <p:par>
                                <p:cTn fill="hold" grpId="0" id="17" nodeType="afterEffect" presetClass="entr" presetID="10" presetSubtype="0">
                                  <p:stCondLst>
                                    <p:cond delay="0"/>
                                  </p:stCondLst>
                                  <p:childTnLst>
                                    <p:set>
                                      <p:cBhvr>
                                        <p:cTn dur="1" fill="hold" id="18">
                                          <p:stCondLst>
                                            <p:cond delay="0"/>
                                          </p:stCondLst>
                                        </p:cTn>
                                        <p:tgtEl>
                                          <p:spTgt spid="6"/>
                                        </p:tgtEl>
                                        <p:attrNameLst>
                                          <p:attrName>style.visibility</p:attrName>
                                        </p:attrNameLst>
                                      </p:cBhvr>
                                      <p:to>
                                        <p:strVal val="visible"/>
                                      </p:to>
                                    </p:set>
                                    <p:animEffect filter="fade" transition="in">
                                      <p:cBhvr>
                                        <p:cTn dur="500" id="19"/>
                                        <p:tgtEl>
                                          <p:spTgt spid="6"/>
                                        </p:tgtEl>
                                      </p:cBhvr>
                                    </p:animEffect>
                                  </p:childTnLst>
                                </p:cTn>
                              </p:par>
                            </p:childTnLst>
                          </p:cTn>
                        </p:par>
                        <p:par>
                          <p:cTn fill="hold" id="20">
                            <p:stCondLst>
                              <p:cond delay="1000"/>
                            </p:stCondLst>
                            <p:childTnLst>
                              <p:par>
                                <p:cTn fill="hold" grpId="0" id="21" nodeType="afterEffect" presetClass="entr" presetID="10" presetSubtype="0">
                                  <p:stCondLst>
                                    <p:cond delay="0"/>
                                  </p:stCondLst>
                                  <p:childTnLst>
                                    <p:set>
                                      <p:cBhvr>
                                        <p:cTn dur="1" fill="hold" id="22">
                                          <p:stCondLst>
                                            <p:cond delay="0"/>
                                          </p:stCondLst>
                                        </p:cTn>
                                        <p:tgtEl>
                                          <p:spTgt spid="12"/>
                                        </p:tgtEl>
                                        <p:attrNameLst>
                                          <p:attrName>style.visibility</p:attrName>
                                        </p:attrNameLst>
                                      </p:cBhvr>
                                      <p:to>
                                        <p:strVal val="visible"/>
                                      </p:to>
                                    </p:set>
                                    <p:animEffect filter="fade" transition="in">
                                      <p:cBhvr>
                                        <p:cTn dur="500" id="23"/>
                                        <p:tgtEl>
                                          <p:spTgt spid="12"/>
                                        </p:tgtEl>
                                      </p:cBhvr>
                                    </p:animEffect>
                                  </p:childTnLst>
                                </p:cTn>
                              </p:par>
                            </p:childTnLst>
                          </p:cTn>
                        </p:par>
                        <p:par>
                          <p:cTn fill="hold" id="24">
                            <p:stCondLst>
                              <p:cond delay="1500"/>
                            </p:stCondLst>
                            <p:childTnLst>
                              <p:par>
                                <p:cTn fill="hold" grpId="0" id="25" nodeType="afterEffect" presetClass="entr" presetID="10"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500" id="27"/>
                                        <p:tgtEl>
                                          <p:spTgt spid="13"/>
                                        </p:tgtEl>
                                      </p:cBhvr>
                                    </p:animEffect>
                                  </p:childTnLst>
                                </p:cTn>
                              </p:par>
                            </p:childTnLst>
                          </p:cTn>
                        </p:par>
                        <p:par>
                          <p:cTn fill="hold" id="28">
                            <p:stCondLst>
                              <p:cond delay="2000"/>
                            </p:stCondLst>
                            <p:childTnLst>
                              <p:par>
                                <p:cTn fill="hold" grpId="0" id="29" nodeType="afterEffect" presetClass="entr" presetID="10" presetSubtype="0">
                                  <p:stCondLst>
                                    <p:cond delay="0"/>
                                  </p:stCondLst>
                                  <p:childTnLst>
                                    <p:set>
                                      <p:cBhvr>
                                        <p:cTn dur="1" fill="hold" id="30">
                                          <p:stCondLst>
                                            <p:cond delay="0"/>
                                          </p:stCondLst>
                                        </p:cTn>
                                        <p:tgtEl>
                                          <p:spTgt spid="14"/>
                                        </p:tgtEl>
                                        <p:attrNameLst>
                                          <p:attrName>style.visibility</p:attrName>
                                        </p:attrNameLst>
                                      </p:cBhvr>
                                      <p:to>
                                        <p:strVal val="visible"/>
                                      </p:to>
                                    </p:set>
                                    <p:animEffect filter="fade" transition="in">
                                      <p:cBhvr>
                                        <p:cTn dur="500" id="31"/>
                                        <p:tgtEl>
                                          <p:spTgt spid="14"/>
                                        </p:tgtEl>
                                      </p:cBhvr>
                                    </p:animEffect>
                                  </p:childTnLst>
                                </p:cTn>
                              </p:par>
                            </p:childTnLst>
                          </p:cTn>
                        </p:par>
                        <p:par>
                          <p:cTn fill="hold" id="32">
                            <p:stCondLst>
                              <p:cond delay="2500"/>
                            </p:stCondLst>
                            <p:childTnLst>
                              <p:par>
                                <p:cTn fill="hold" grpId="0" id="33" nodeType="afterEffect" presetClass="entr" presetID="10" presetSubtype="0">
                                  <p:stCondLst>
                                    <p:cond delay="0"/>
                                  </p:stCondLst>
                                  <p:childTnLst>
                                    <p:set>
                                      <p:cBhvr>
                                        <p:cTn dur="1" fill="hold" id="34">
                                          <p:stCondLst>
                                            <p:cond delay="0"/>
                                          </p:stCondLst>
                                        </p:cTn>
                                        <p:tgtEl>
                                          <p:spTgt spid="15"/>
                                        </p:tgtEl>
                                        <p:attrNameLst>
                                          <p:attrName>style.visibility</p:attrName>
                                        </p:attrNameLst>
                                      </p:cBhvr>
                                      <p:to>
                                        <p:strVal val="visible"/>
                                      </p:to>
                                    </p:set>
                                    <p:animEffect filter="fade" transition="in">
                                      <p:cBhvr>
                                        <p:cTn dur="500" id="35"/>
                                        <p:tgtEl>
                                          <p:spTgt spid="15"/>
                                        </p:tgtEl>
                                      </p:cBhvr>
                                    </p:animEffect>
                                  </p:childTnLst>
                                </p:cTn>
                              </p:par>
                            </p:childTnLst>
                          </p:cTn>
                        </p:par>
                        <p:par>
                          <p:cTn fill="hold" id="36">
                            <p:stCondLst>
                              <p:cond delay="3000"/>
                            </p:stCondLst>
                            <p:childTnLst>
                              <p:par>
                                <p:cTn fill="hold" grpId="0" id="37" nodeType="afterEffect" presetClass="entr" presetID="10" presetSubtype="0">
                                  <p:stCondLst>
                                    <p:cond delay="0"/>
                                  </p:stCondLst>
                                  <p:childTnLst>
                                    <p:set>
                                      <p:cBhvr>
                                        <p:cTn dur="1" fill="hold" id="38">
                                          <p:stCondLst>
                                            <p:cond delay="0"/>
                                          </p:stCondLst>
                                        </p:cTn>
                                        <p:tgtEl>
                                          <p:spTgt spid="16"/>
                                        </p:tgtEl>
                                        <p:attrNameLst>
                                          <p:attrName>style.visibility</p:attrName>
                                        </p:attrNameLst>
                                      </p:cBhvr>
                                      <p:to>
                                        <p:strVal val="visible"/>
                                      </p:to>
                                    </p:set>
                                    <p:animEffect filter="fade" transition="in">
                                      <p:cBhvr>
                                        <p:cTn dur="500" id="39"/>
                                        <p:tgtEl>
                                          <p:spTgt spid="16"/>
                                        </p:tgtEl>
                                      </p:cBhvr>
                                    </p:animEffect>
                                  </p:childTnLst>
                                </p:cTn>
                              </p:par>
                            </p:childTnLst>
                          </p:cTn>
                        </p:par>
                        <p:par>
                          <p:cTn fill="hold" id="40">
                            <p:stCondLst>
                              <p:cond delay="3500"/>
                            </p:stCondLst>
                            <p:childTnLst>
                              <p:par>
                                <p:cTn fill="hold" grpId="0" id="41" nodeType="afterEffect" presetClass="entr" presetID="10" presetSubtype="0">
                                  <p:stCondLst>
                                    <p:cond delay="0"/>
                                  </p:stCondLst>
                                  <p:childTnLst>
                                    <p:set>
                                      <p:cBhvr>
                                        <p:cTn dur="1" fill="hold" id="42">
                                          <p:stCondLst>
                                            <p:cond delay="0"/>
                                          </p:stCondLst>
                                        </p:cTn>
                                        <p:tgtEl>
                                          <p:spTgt spid="18"/>
                                        </p:tgtEl>
                                        <p:attrNameLst>
                                          <p:attrName>style.visibility</p:attrName>
                                        </p:attrNameLst>
                                      </p:cBhvr>
                                      <p:to>
                                        <p:strVal val="visible"/>
                                      </p:to>
                                    </p:set>
                                    <p:animEffect filter="fade" transition="in">
                                      <p:cBhvr>
                                        <p:cTn dur="500" id="43"/>
                                        <p:tgtEl>
                                          <p:spTgt spid="18"/>
                                        </p:tgtEl>
                                      </p:cBhvr>
                                    </p:animEffect>
                                  </p:childTnLst>
                                </p:cTn>
                              </p:par>
                            </p:childTnLst>
                          </p:cTn>
                        </p:par>
                        <p:par>
                          <p:cTn fill="hold" id="44">
                            <p:stCondLst>
                              <p:cond delay="4000"/>
                            </p:stCondLst>
                            <p:childTnLst>
                              <p:par>
                                <p:cTn fill="hold" grpId="0" id="45" nodeType="afterEffect" presetClass="entr" presetID="10" presetSubtype="0">
                                  <p:stCondLst>
                                    <p:cond delay="0"/>
                                  </p:stCondLst>
                                  <p:childTnLst>
                                    <p:set>
                                      <p:cBhvr>
                                        <p:cTn dur="1" fill="hold" id="46">
                                          <p:stCondLst>
                                            <p:cond delay="0"/>
                                          </p:stCondLst>
                                        </p:cTn>
                                        <p:tgtEl>
                                          <p:spTgt spid="19"/>
                                        </p:tgtEl>
                                        <p:attrNameLst>
                                          <p:attrName>style.visibility</p:attrName>
                                        </p:attrNameLst>
                                      </p:cBhvr>
                                      <p:to>
                                        <p:strVal val="visible"/>
                                      </p:to>
                                    </p:set>
                                    <p:animEffect filter="fade" transition="in">
                                      <p:cBhvr>
                                        <p:cTn dur="500" id="47"/>
                                        <p:tgtEl>
                                          <p:spTgt spid="19"/>
                                        </p:tgtEl>
                                      </p:cBhvr>
                                    </p:animEffect>
                                  </p:childTnLst>
                                </p:cTn>
                              </p:par>
                            </p:childTnLst>
                          </p:cTn>
                        </p:par>
                        <p:par>
                          <p:cTn fill="hold" id="48">
                            <p:stCondLst>
                              <p:cond delay="4500"/>
                            </p:stCondLst>
                            <p:childTnLst>
                              <p:par>
                                <p:cTn fill="hold" grpId="0" id="49" nodeType="afterEffect" presetClass="entr" presetID="10" presetSubtype="0">
                                  <p:stCondLst>
                                    <p:cond delay="0"/>
                                  </p:stCondLst>
                                  <p:childTnLst>
                                    <p:set>
                                      <p:cBhvr>
                                        <p:cTn dur="1" fill="hold" id="50">
                                          <p:stCondLst>
                                            <p:cond delay="0"/>
                                          </p:stCondLst>
                                        </p:cTn>
                                        <p:tgtEl>
                                          <p:spTgt spid="20"/>
                                        </p:tgtEl>
                                        <p:attrNameLst>
                                          <p:attrName>style.visibility</p:attrName>
                                        </p:attrNameLst>
                                      </p:cBhvr>
                                      <p:to>
                                        <p:strVal val="visible"/>
                                      </p:to>
                                    </p:set>
                                    <p:animEffect filter="fade" transition="in">
                                      <p:cBhvr>
                                        <p:cTn dur="500" id="51"/>
                                        <p:tgtEl>
                                          <p:spTgt spid="20"/>
                                        </p:tgtEl>
                                      </p:cBhvr>
                                    </p:animEffect>
                                  </p:childTnLst>
                                </p:cTn>
                              </p:par>
                            </p:childTnLst>
                          </p:cTn>
                        </p:par>
                        <p:par>
                          <p:cTn fill="hold" id="52">
                            <p:stCondLst>
                              <p:cond delay="5000"/>
                            </p:stCondLst>
                            <p:childTnLst>
                              <p:par>
                                <p:cTn fill="hold" grpId="0" id="53" nodeType="afterEffect" presetClass="entr" presetID="10" presetSubtype="0">
                                  <p:stCondLst>
                                    <p:cond delay="0"/>
                                  </p:stCondLst>
                                  <p:childTnLst>
                                    <p:set>
                                      <p:cBhvr>
                                        <p:cTn dur="1" fill="hold" id="54">
                                          <p:stCondLst>
                                            <p:cond delay="0"/>
                                          </p:stCondLst>
                                        </p:cTn>
                                        <p:tgtEl>
                                          <p:spTgt spid="21"/>
                                        </p:tgtEl>
                                        <p:attrNameLst>
                                          <p:attrName>style.visibility</p:attrName>
                                        </p:attrNameLst>
                                      </p:cBhvr>
                                      <p:to>
                                        <p:strVal val="visible"/>
                                      </p:to>
                                    </p:set>
                                    <p:animEffect filter="fade" transition="in">
                                      <p:cBhvr>
                                        <p:cTn dur="500" id="55"/>
                                        <p:tgtEl>
                                          <p:spTgt spid="21"/>
                                        </p:tgtEl>
                                      </p:cBhvr>
                                    </p:animEffect>
                                  </p:childTnLst>
                                </p:cTn>
                              </p:par>
                            </p:childTnLst>
                          </p:cTn>
                        </p:par>
                        <p:par>
                          <p:cTn fill="hold" id="56">
                            <p:stCondLst>
                              <p:cond delay="5500"/>
                            </p:stCondLst>
                            <p:childTnLst>
                              <p:par>
                                <p:cTn fill="hold" grpId="0" id="57" nodeType="afterEffect" presetClass="entr" presetID="10" presetSubtype="0">
                                  <p:stCondLst>
                                    <p:cond delay="0"/>
                                  </p:stCondLst>
                                  <p:childTnLst>
                                    <p:set>
                                      <p:cBhvr>
                                        <p:cTn dur="1" fill="hold" id="58">
                                          <p:stCondLst>
                                            <p:cond delay="0"/>
                                          </p:stCondLst>
                                        </p:cTn>
                                        <p:tgtEl>
                                          <p:spTgt spid="22"/>
                                        </p:tgtEl>
                                        <p:attrNameLst>
                                          <p:attrName>style.visibility</p:attrName>
                                        </p:attrNameLst>
                                      </p:cBhvr>
                                      <p:to>
                                        <p:strVal val="visible"/>
                                      </p:to>
                                    </p:set>
                                    <p:animEffect filter="fade" transition="in">
                                      <p:cBhvr>
                                        <p:cTn dur="500" id="59"/>
                                        <p:tgtEl>
                                          <p:spTgt spid="22"/>
                                        </p:tgtEl>
                                      </p:cBhvr>
                                    </p:animEffect>
                                  </p:childTnLst>
                                </p:cTn>
                              </p:par>
                            </p:childTnLst>
                          </p:cTn>
                        </p:par>
                        <p:par>
                          <p:cTn fill="hold" id="60">
                            <p:stCondLst>
                              <p:cond delay="6000"/>
                            </p:stCondLst>
                            <p:childTnLst>
                              <p:par>
                                <p:cTn fill="hold" grpId="0" id="61" nodeType="afterEffect" presetClass="entr" presetID="10" presetSubtype="0">
                                  <p:stCondLst>
                                    <p:cond delay="0"/>
                                  </p:stCondLst>
                                  <p:childTnLst>
                                    <p:set>
                                      <p:cBhvr>
                                        <p:cTn dur="1" fill="hold" id="62">
                                          <p:stCondLst>
                                            <p:cond delay="0"/>
                                          </p:stCondLst>
                                        </p:cTn>
                                        <p:tgtEl>
                                          <p:spTgt spid="25"/>
                                        </p:tgtEl>
                                        <p:attrNameLst>
                                          <p:attrName>style.visibility</p:attrName>
                                        </p:attrNameLst>
                                      </p:cBhvr>
                                      <p:to>
                                        <p:strVal val="visible"/>
                                      </p:to>
                                    </p:set>
                                    <p:animEffect filter="fade" transition="in">
                                      <p:cBhvr>
                                        <p:cTn dur="500" id="63"/>
                                        <p:tgtEl>
                                          <p:spTgt spid="25"/>
                                        </p:tgtEl>
                                      </p:cBhvr>
                                    </p:animEffect>
                                  </p:childTnLst>
                                </p:cTn>
                              </p:par>
                            </p:childTnLst>
                          </p:cTn>
                        </p:par>
                        <p:par>
                          <p:cTn fill="hold" id="64">
                            <p:stCondLst>
                              <p:cond delay="6500"/>
                            </p:stCondLst>
                            <p:childTnLst>
                              <p:par>
                                <p:cTn fill="hold" grpId="0" id="65" nodeType="afterEffect" presetClass="entr" presetID="10" presetSubtype="0">
                                  <p:stCondLst>
                                    <p:cond delay="0"/>
                                  </p:stCondLst>
                                  <p:childTnLst>
                                    <p:set>
                                      <p:cBhvr>
                                        <p:cTn dur="1" fill="hold" id="66">
                                          <p:stCondLst>
                                            <p:cond delay="0"/>
                                          </p:stCondLst>
                                        </p:cTn>
                                        <p:tgtEl>
                                          <p:spTgt spid="26"/>
                                        </p:tgtEl>
                                        <p:attrNameLst>
                                          <p:attrName>style.visibility</p:attrName>
                                        </p:attrNameLst>
                                      </p:cBhvr>
                                      <p:to>
                                        <p:strVal val="visible"/>
                                      </p:to>
                                    </p:set>
                                    <p:animEffect filter="fade" transition="in">
                                      <p:cBhvr>
                                        <p:cTn dur="500" id="67"/>
                                        <p:tgtEl>
                                          <p:spTgt spid="26"/>
                                        </p:tgtEl>
                                      </p:cBhvr>
                                    </p:animEffect>
                                  </p:childTnLst>
                                </p:cTn>
                              </p:par>
                            </p:childTnLst>
                          </p:cTn>
                        </p:par>
                      </p:childTnLst>
                    </p:cTn>
                  </p:par>
                  <p:par>
                    <p:cTn fill="hold" id="68">
                      <p:stCondLst>
                        <p:cond delay="indefinite"/>
                      </p:stCondLst>
                      <p:childTnLst>
                        <p:par>
                          <p:cTn fill="hold" id="69">
                            <p:stCondLst>
                              <p:cond delay="0"/>
                            </p:stCondLst>
                            <p:childTnLst>
                              <p:par>
                                <p:cTn fill="hold" grpId="1" id="70" nodeType="clickEffect" presetClass="emph" presetID="26" presetSubtype="0">
                                  <p:stCondLst>
                                    <p:cond delay="0"/>
                                  </p:stCondLst>
                                  <p:childTnLst>
                                    <p:animEffect filter="fade" transition="out">
                                      <p:cBhvr>
                                        <p:cTn dur="500" id="71" tmFilter="0, 0; .2, .5; .8, .5; 1, 0"/>
                                        <p:tgtEl>
                                          <p:spTgt spid="25"/>
                                        </p:tgtEl>
                                      </p:cBhvr>
                                    </p:animEffect>
                                    <p:animScale>
                                      <p:cBhvr>
                                        <p:cTn autoRev="1" dur="250" fill="hold" id="72"/>
                                        <p:tgtEl>
                                          <p:spTgt spid="25"/>
                                        </p:tgtEl>
                                      </p:cBhvr>
                                      <p:by x="105000" y="105000"/>
                                    </p:animScale>
                                  </p:childTnLst>
                                </p:cTn>
                              </p:par>
                              <p:par>
                                <p:cTn fill="hold" grpId="1" id="73" nodeType="withEffect" presetClass="emph" presetID="26" presetSubtype="0">
                                  <p:stCondLst>
                                    <p:cond delay="0"/>
                                  </p:stCondLst>
                                  <p:childTnLst>
                                    <p:animEffect filter="fade" transition="out">
                                      <p:cBhvr>
                                        <p:cTn dur="500" id="74" tmFilter="0, 0; .2, .5; .8, .5; 1, 0"/>
                                        <p:tgtEl>
                                          <p:spTgt spid="26"/>
                                        </p:tgtEl>
                                      </p:cBhvr>
                                    </p:animEffect>
                                    <p:animScale>
                                      <p:cBhvr>
                                        <p:cTn autoRev="1" dur="250" fill="hold" id="75"/>
                                        <p:tgtEl>
                                          <p:spTgt spid="26"/>
                                        </p:tgtEl>
                                      </p:cBhvr>
                                      <p:by x="105000" y="105000"/>
                                    </p:animScale>
                                  </p:childTnLst>
                                </p:cTn>
                              </p:par>
                            </p:childTnLst>
                          </p:cTn>
                        </p:par>
                      </p:childTnLst>
                    </p:cTn>
                  </p:par>
                  <p:par>
                    <p:cTn fill="hold" id="76">
                      <p:stCondLst>
                        <p:cond delay="indefinite"/>
                      </p:stCondLst>
                      <p:childTnLst>
                        <p:par>
                          <p:cTn fill="hold" id="77">
                            <p:stCondLst>
                              <p:cond delay="0"/>
                            </p:stCondLst>
                            <p:childTnLst>
                              <p:par>
                                <p:cTn fill="hold" grpId="1" id="78" nodeType="clickEffect" presetClass="exit" presetID="2" presetSubtype="2">
                                  <p:stCondLst>
                                    <p:cond delay="0"/>
                                  </p:stCondLst>
                                  <p:childTnLst>
                                    <p:anim calcmode="lin" valueType="num">
                                      <p:cBhvr additive="base">
                                        <p:cTn dur="500" id="79"/>
                                        <p:tgtEl>
                                          <p:spTgt spid="4"/>
                                        </p:tgtEl>
                                        <p:attrNameLst>
                                          <p:attrName>ppt_x</p:attrName>
                                        </p:attrNameLst>
                                      </p:cBhvr>
                                      <p:tavLst>
                                        <p:tav tm="0">
                                          <p:val>
                                            <p:strVal val="ppt_x"/>
                                          </p:val>
                                        </p:tav>
                                        <p:tav tm="100000">
                                          <p:val>
                                            <p:strVal val="1+ppt_w/2"/>
                                          </p:val>
                                        </p:tav>
                                      </p:tavLst>
                                    </p:anim>
                                    <p:anim calcmode="lin" valueType="num">
                                      <p:cBhvr additive="base">
                                        <p:cTn dur="500" id="80"/>
                                        <p:tgtEl>
                                          <p:spTgt spid="4"/>
                                        </p:tgtEl>
                                        <p:attrNameLst>
                                          <p:attrName>ppt_y</p:attrName>
                                        </p:attrNameLst>
                                      </p:cBhvr>
                                      <p:tavLst>
                                        <p:tav tm="0">
                                          <p:val>
                                            <p:strVal val="ppt_y"/>
                                          </p:val>
                                        </p:tav>
                                        <p:tav tm="100000">
                                          <p:val>
                                            <p:strVal val="ppt_y"/>
                                          </p:val>
                                        </p:tav>
                                      </p:tavLst>
                                    </p:anim>
                                    <p:set>
                                      <p:cBhvr>
                                        <p:cTn dur="1" fill="hold" id="81">
                                          <p:stCondLst>
                                            <p:cond delay="499"/>
                                          </p:stCondLst>
                                        </p:cTn>
                                        <p:tgtEl>
                                          <p:spTgt spid="4"/>
                                        </p:tgtEl>
                                        <p:attrNameLst>
                                          <p:attrName>style.visibility</p:attrName>
                                        </p:attrNameLst>
                                      </p:cBhvr>
                                      <p:to>
                                        <p:strVal val="hidden"/>
                                      </p:to>
                                    </p:set>
                                  </p:childTnLst>
                                </p:cTn>
                              </p:par>
                            </p:childTnLst>
                          </p:cTn>
                        </p:par>
                        <p:par>
                          <p:cTn fill="hold" id="82">
                            <p:stCondLst>
                              <p:cond delay="500"/>
                            </p:stCondLst>
                            <p:childTnLst>
                              <p:par>
                                <p:cTn fill="hold" grpId="0" id="83" nodeType="afterEffect" presetClass="entr" presetID="2" presetSubtype="8">
                                  <p:stCondLst>
                                    <p:cond delay="1000"/>
                                  </p:stCondLst>
                                  <p:childTnLst>
                                    <p:set>
                                      <p:cBhvr>
                                        <p:cTn dur="1" fill="hold" id="84">
                                          <p:stCondLst>
                                            <p:cond delay="0"/>
                                          </p:stCondLst>
                                        </p:cTn>
                                        <p:tgtEl>
                                          <p:spTgt spid="23"/>
                                        </p:tgtEl>
                                        <p:attrNameLst>
                                          <p:attrName>style.visibility</p:attrName>
                                        </p:attrNameLst>
                                      </p:cBhvr>
                                      <p:to>
                                        <p:strVal val="visible"/>
                                      </p:to>
                                    </p:set>
                                    <p:anim calcmode="lin" valueType="num">
                                      <p:cBhvr additive="base">
                                        <p:cTn dur="500" fill="hold" id="85"/>
                                        <p:tgtEl>
                                          <p:spTgt spid="23"/>
                                        </p:tgtEl>
                                        <p:attrNameLst>
                                          <p:attrName>ppt_x</p:attrName>
                                        </p:attrNameLst>
                                      </p:cBhvr>
                                      <p:tavLst>
                                        <p:tav tm="0">
                                          <p:val>
                                            <p:strVal val="0-#ppt_w/2"/>
                                          </p:val>
                                        </p:tav>
                                        <p:tav tm="100000">
                                          <p:val>
                                            <p:strVal val="#ppt_x"/>
                                          </p:val>
                                        </p:tav>
                                      </p:tavLst>
                                    </p:anim>
                                    <p:anim calcmode="lin" valueType="num">
                                      <p:cBhvr additive="base">
                                        <p:cTn dur="500" fill="hold" id="86"/>
                                        <p:tgtEl>
                                          <p:spTgt spid="23"/>
                                        </p:tgtEl>
                                        <p:attrNameLst>
                                          <p:attrName>ppt_y</p:attrName>
                                        </p:attrNameLst>
                                      </p:cBhvr>
                                      <p:tavLst>
                                        <p:tav tm="0">
                                          <p:val>
                                            <p:strVal val="#ppt_y"/>
                                          </p:val>
                                        </p:tav>
                                        <p:tav tm="100000">
                                          <p:val>
                                            <p:strVal val="#ppt_y"/>
                                          </p:val>
                                        </p:tav>
                                      </p:tavLst>
                                    </p:anim>
                                  </p:childTnLst>
                                </p:cTn>
                              </p:par>
                            </p:childTnLst>
                          </p:cTn>
                        </p:par>
                        <p:par>
                          <p:cTn fill="hold" id="87">
                            <p:stCondLst>
                              <p:cond delay="2000"/>
                            </p:stCondLst>
                            <p:childTnLst>
                              <p:par>
                                <p:cTn fill="hold" grpId="1" id="88" nodeType="afterEffect" presetClass="exit" presetID="2" presetSubtype="2">
                                  <p:stCondLst>
                                    <p:cond delay="750"/>
                                  </p:stCondLst>
                                  <p:childTnLst>
                                    <p:anim calcmode="lin" valueType="num">
                                      <p:cBhvr additive="base">
                                        <p:cTn dur="500" id="89"/>
                                        <p:tgtEl>
                                          <p:spTgt spid="23"/>
                                        </p:tgtEl>
                                        <p:attrNameLst>
                                          <p:attrName>ppt_x</p:attrName>
                                        </p:attrNameLst>
                                      </p:cBhvr>
                                      <p:tavLst>
                                        <p:tav tm="0">
                                          <p:val>
                                            <p:strVal val="ppt_x"/>
                                          </p:val>
                                        </p:tav>
                                        <p:tav tm="100000">
                                          <p:val>
                                            <p:strVal val="1+ppt_w/2"/>
                                          </p:val>
                                        </p:tav>
                                      </p:tavLst>
                                    </p:anim>
                                    <p:anim calcmode="lin" valueType="num">
                                      <p:cBhvr additive="base">
                                        <p:cTn dur="500" id="90"/>
                                        <p:tgtEl>
                                          <p:spTgt spid="23"/>
                                        </p:tgtEl>
                                        <p:attrNameLst>
                                          <p:attrName>ppt_y</p:attrName>
                                        </p:attrNameLst>
                                      </p:cBhvr>
                                      <p:tavLst>
                                        <p:tav tm="0">
                                          <p:val>
                                            <p:strVal val="ppt_y"/>
                                          </p:val>
                                        </p:tav>
                                        <p:tav tm="100000">
                                          <p:val>
                                            <p:strVal val="ppt_y"/>
                                          </p:val>
                                        </p:tav>
                                      </p:tavLst>
                                    </p:anim>
                                    <p:set>
                                      <p:cBhvr>
                                        <p:cTn dur="1" fill="hold" id="91">
                                          <p:stCondLst>
                                            <p:cond delay="499"/>
                                          </p:stCondLst>
                                        </p:cTn>
                                        <p:tgtEl>
                                          <p:spTgt spid="23"/>
                                        </p:tgtEl>
                                        <p:attrNameLst>
                                          <p:attrName>style.visibility</p:attrName>
                                        </p:attrNameLst>
                                      </p:cBhvr>
                                      <p:to>
                                        <p:strVal val="hidden"/>
                                      </p:to>
                                    </p:set>
                                  </p:childTnLst>
                                </p:cTn>
                              </p:par>
                            </p:childTnLst>
                          </p:cTn>
                        </p:par>
                        <p:par>
                          <p:cTn fill="hold" id="92">
                            <p:stCondLst>
                              <p:cond delay="3250"/>
                            </p:stCondLst>
                            <p:childTnLst>
                              <p:par>
                                <p:cTn fill="hold" grpId="0" id="93" nodeType="afterEffect" presetClass="entr" presetID="2" presetSubtype="8">
                                  <p:stCondLst>
                                    <p:cond delay="500"/>
                                  </p:stCondLst>
                                  <p:childTnLst>
                                    <p:set>
                                      <p:cBhvr>
                                        <p:cTn dur="1" fill="hold" id="94">
                                          <p:stCondLst>
                                            <p:cond delay="0"/>
                                          </p:stCondLst>
                                        </p:cTn>
                                        <p:tgtEl>
                                          <p:spTgt spid="24"/>
                                        </p:tgtEl>
                                        <p:attrNameLst>
                                          <p:attrName>style.visibility</p:attrName>
                                        </p:attrNameLst>
                                      </p:cBhvr>
                                      <p:to>
                                        <p:strVal val="visible"/>
                                      </p:to>
                                    </p:set>
                                    <p:anim calcmode="lin" valueType="num">
                                      <p:cBhvr additive="base">
                                        <p:cTn dur="500" fill="hold" id="95"/>
                                        <p:tgtEl>
                                          <p:spTgt spid="24"/>
                                        </p:tgtEl>
                                        <p:attrNameLst>
                                          <p:attrName>ppt_x</p:attrName>
                                        </p:attrNameLst>
                                      </p:cBhvr>
                                      <p:tavLst>
                                        <p:tav tm="0">
                                          <p:val>
                                            <p:strVal val="0-#ppt_w/2"/>
                                          </p:val>
                                        </p:tav>
                                        <p:tav tm="100000">
                                          <p:val>
                                            <p:strVal val="#ppt_x"/>
                                          </p:val>
                                        </p:tav>
                                      </p:tavLst>
                                    </p:anim>
                                    <p:anim calcmode="lin" valueType="num">
                                      <p:cBhvr additive="base">
                                        <p:cTn dur="500" fill="hold" id="96"/>
                                        <p:tgtEl>
                                          <p:spTgt spid="24"/>
                                        </p:tgtEl>
                                        <p:attrNameLst>
                                          <p:attrName>ppt_y</p:attrName>
                                        </p:attrNameLst>
                                      </p:cBhvr>
                                      <p:tavLst>
                                        <p:tav tm="0">
                                          <p:val>
                                            <p:strVal val="#ppt_y"/>
                                          </p:val>
                                        </p:tav>
                                        <p:tav tm="100000">
                                          <p:val>
                                            <p:strVal val="#ppt_y"/>
                                          </p:val>
                                        </p:tav>
                                      </p:tavLst>
                                    </p:anim>
                                  </p:childTnLst>
                                </p:cTn>
                              </p:par>
                            </p:childTnLst>
                          </p:cTn>
                        </p:par>
                        <p:par>
                          <p:cTn fill="hold" id="97">
                            <p:stCondLst>
                              <p:cond delay="4250"/>
                            </p:stCondLst>
                            <p:childTnLst>
                              <p:par>
                                <p:cTn fill="hold" grpId="1" id="98" nodeType="afterEffect" presetClass="exit" presetID="2" presetSubtype="2">
                                  <p:stCondLst>
                                    <p:cond delay="1500"/>
                                  </p:stCondLst>
                                  <p:childTnLst>
                                    <p:anim calcmode="lin" valueType="num">
                                      <p:cBhvr additive="base">
                                        <p:cTn dur="500" id="99"/>
                                        <p:tgtEl>
                                          <p:spTgt spid="24"/>
                                        </p:tgtEl>
                                        <p:attrNameLst>
                                          <p:attrName>ppt_x</p:attrName>
                                        </p:attrNameLst>
                                      </p:cBhvr>
                                      <p:tavLst>
                                        <p:tav tm="0">
                                          <p:val>
                                            <p:strVal val="ppt_x"/>
                                          </p:val>
                                        </p:tav>
                                        <p:tav tm="100000">
                                          <p:val>
                                            <p:strVal val="1+ppt_w/2"/>
                                          </p:val>
                                        </p:tav>
                                      </p:tavLst>
                                    </p:anim>
                                    <p:anim calcmode="lin" valueType="num">
                                      <p:cBhvr additive="base">
                                        <p:cTn dur="500" id="100"/>
                                        <p:tgtEl>
                                          <p:spTgt spid="24"/>
                                        </p:tgtEl>
                                        <p:attrNameLst>
                                          <p:attrName>ppt_y</p:attrName>
                                        </p:attrNameLst>
                                      </p:cBhvr>
                                      <p:tavLst>
                                        <p:tav tm="0">
                                          <p:val>
                                            <p:strVal val="ppt_y"/>
                                          </p:val>
                                        </p:tav>
                                        <p:tav tm="100000">
                                          <p:val>
                                            <p:strVal val="ppt_y"/>
                                          </p:val>
                                        </p:tav>
                                      </p:tavLst>
                                    </p:anim>
                                    <p:set>
                                      <p:cBhvr>
                                        <p:cTn dur="1" fill="hold" id="101">
                                          <p:stCondLst>
                                            <p:cond delay="499"/>
                                          </p:stCondLst>
                                        </p:cTn>
                                        <p:tgtEl>
                                          <p:spTgt spid="24"/>
                                        </p:tgtEl>
                                        <p:attrNameLst>
                                          <p:attrName>style.visibility</p:attrName>
                                        </p:attrNameLst>
                                      </p:cBhvr>
                                      <p:to>
                                        <p:strVal val="hidden"/>
                                      </p:to>
                                    </p:set>
                                  </p:childTnLst>
                                </p:cTn>
                              </p:par>
                            </p:childTnLst>
                          </p:cTn>
                        </p:par>
                        <p:par>
                          <p:cTn fill="hold" id="102">
                            <p:stCondLst>
                              <p:cond delay="6250"/>
                            </p:stCondLst>
                            <p:childTnLst>
                              <p:par>
                                <p:cTn fill="hold" grpId="0" id="103" nodeType="afterEffect" presetClass="entr" presetID="2" presetSubtype="8">
                                  <p:stCondLst>
                                    <p:cond delay="500"/>
                                  </p:stCondLst>
                                  <p:childTnLst>
                                    <p:set>
                                      <p:cBhvr>
                                        <p:cTn dur="1" fill="hold" id="104">
                                          <p:stCondLst>
                                            <p:cond delay="0"/>
                                          </p:stCondLst>
                                        </p:cTn>
                                        <p:tgtEl>
                                          <p:spTgt spid="28"/>
                                        </p:tgtEl>
                                        <p:attrNameLst>
                                          <p:attrName>style.visibility</p:attrName>
                                        </p:attrNameLst>
                                      </p:cBhvr>
                                      <p:to>
                                        <p:strVal val="visible"/>
                                      </p:to>
                                    </p:set>
                                    <p:anim calcmode="lin" valueType="num">
                                      <p:cBhvr additive="base">
                                        <p:cTn dur="500" fill="hold" id="105"/>
                                        <p:tgtEl>
                                          <p:spTgt spid="28"/>
                                        </p:tgtEl>
                                        <p:attrNameLst>
                                          <p:attrName>ppt_x</p:attrName>
                                        </p:attrNameLst>
                                      </p:cBhvr>
                                      <p:tavLst>
                                        <p:tav tm="0">
                                          <p:val>
                                            <p:strVal val="0-#ppt_w/2"/>
                                          </p:val>
                                        </p:tav>
                                        <p:tav tm="100000">
                                          <p:val>
                                            <p:strVal val="#ppt_x"/>
                                          </p:val>
                                        </p:tav>
                                      </p:tavLst>
                                    </p:anim>
                                    <p:anim calcmode="lin" valueType="num">
                                      <p:cBhvr additive="base">
                                        <p:cTn dur="500" fill="hold" id="106"/>
                                        <p:tgtEl>
                                          <p:spTgt spid="28"/>
                                        </p:tgtEl>
                                        <p:attrNameLst>
                                          <p:attrName>ppt_y</p:attrName>
                                        </p:attrNameLst>
                                      </p:cBhvr>
                                      <p:tavLst>
                                        <p:tav tm="0">
                                          <p:val>
                                            <p:strVal val="#ppt_y"/>
                                          </p:val>
                                        </p:tav>
                                        <p:tav tm="100000">
                                          <p:val>
                                            <p:strVal val="#ppt_y"/>
                                          </p:val>
                                        </p:tav>
                                      </p:tavLst>
                                    </p:anim>
                                  </p:childTnLst>
                                </p:cTn>
                              </p:par>
                            </p:childTnLst>
                          </p:cTn>
                        </p:par>
                        <p:par>
                          <p:cTn fill="hold" id="107">
                            <p:stCondLst>
                              <p:cond delay="7250"/>
                            </p:stCondLst>
                            <p:childTnLst>
                              <p:par>
                                <p:cTn fill="hold" grpId="1" id="108" nodeType="afterEffect" presetClass="exit" presetID="2" presetSubtype="2">
                                  <p:stCondLst>
                                    <p:cond delay="750"/>
                                  </p:stCondLst>
                                  <p:childTnLst>
                                    <p:anim calcmode="lin" valueType="num">
                                      <p:cBhvr additive="base">
                                        <p:cTn dur="500" id="109"/>
                                        <p:tgtEl>
                                          <p:spTgt spid="28"/>
                                        </p:tgtEl>
                                        <p:attrNameLst>
                                          <p:attrName>ppt_x</p:attrName>
                                        </p:attrNameLst>
                                      </p:cBhvr>
                                      <p:tavLst>
                                        <p:tav tm="0">
                                          <p:val>
                                            <p:strVal val="ppt_x"/>
                                          </p:val>
                                        </p:tav>
                                        <p:tav tm="100000">
                                          <p:val>
                                            <p:strVal val="1+ppt_w/2"/>
                                          </p:val>
                                        </p:tav>
                                      </p:tavLst>
                                    </p:anim>
                                    <p:anim calcmode="lin" valueType="num">
                                      <p:cBhvr additive="base">
                                        <p:cTn dur="500" id="110"/>
                                        <p:tgtEl>
                                          <p:spTgt spid="28"/>
                                        </p:tgtEl>
                                        <p:attrNameLst>
                                          <p:attrName>ppt_y</p:attrName>
                                        </p:attrNameLst>
                                      </p:cBhvr>
                                      <p:tavLst>
                                        <p:tav tm="0">
                                          <p:val>
                                            <p:strVal val="ppt_y"/>
                                          </p:val>
                                        </p:tav>
                                        <p:tav tm="100000">
                                          <p:val>
                                            <p:strVal val="ppt_y"/>
                                          </p:val>
                                        </p:tav>
                                      </p:tavLst>
                                    </p:anim>
                                    <p:set>
                                      <p:cBhvr>
                                        <p:cTn dur="1" fill="hold" id="111">
                                          <p:stCondLst>
                                            <p:cond delay="499"/>
                                          </p:stCondLst>
                                        </p:cTn>
                                        <p:tgtEl>
                                          <p:spTgt spid="28"/>
                                        </p:tgtEl>
                                        <p:attrNameLst>
                                          <p:attrName>style.visibility</p:attrName>
                                        </p:attrNameLst>
                                      </p:cBhvr>
                                      <p:to>
                                        <p:strVal val="hidden"/>
                                      </p:to>
                                    </p:set>
                                  </p:childTnLst>
                                </p:cTn>
                              </p:par>
                            </p:childTnLst>
                          </p:cTn>
                        </p:par>
                        <p:par>
                          <p:cTn fill="hold" id="112">
                            <p:stCondLst>
                              <p:cond delay="8500"/>
                            </p:stCondLst>
                            <p:childTnLst>
                              <p:par>
                                <p:cTn fill="hold" grpId="0" id="113" nodeType="afterEffect" presetClass="entr" presetID="2" presetSubtype="8">
                                  <p:stCondLst>
                                    <p:cond delay="500"/>
                                  </p:stCondLst>
                                  <p:childTnLst>
                                    <p:set>
                                      <p:cBhvr>
                                        <p:cTn dur="1" fill="hold" id="114">
                                          <p:stCondLst>
                                            <p:cond delay="0"/>
                                          </p:stCondLst>
                                        </p:cTn>
                                        <p:tgtEl>
                                          <p:spTgt spid="29"/>
                                        </p:tgtEl>
                                        <p:attrNameLst>
                                          <p:attrName>style.visibility</p:attrName>
                                        </p:attrNameLst>
                                      </p:cBhvr>
                                      <p:to>
                                        <p:strVal val="visible"/>
                                      </p:to>
                                    </p:set>
                                    <p:anim calcmode="lin" valueType="num">
                                      <p:cBhvr additive="base">
                                        <p:cTn dur="500" fill="hold" id="115"/>
                                        <p:tgtEl>
                                          <p:spTgt spid="29"/>
                                        </p:tgtEl>
                                        <p:attrNameLst>
                                          <p:attrName>ppt_x</p:attrName>
                                        </p:attrNameLst>
                                      </p:cBhvr>
                                      <p:tavLst>
                                        <p:tav tm="0">
                                          <p:val>
                                            <p:strVal val="0-#ppt_w/2"/>
                                          </p:val>
                                        </p:tav>
                                        <p:tav tm="100000">
                                          <p:val>
                                            <p:strVal val="#ppt_x"/>
                                          </p:val>
                                        </p:tav>
                                      </p:tavLst>
                                    </p:anim>
                                    <p:anim calcmode="lin" valueType="num">
                                      <p:cBhvr additive="base">
                                        <p:cTn dur="500" fill="hold" id="116"/>
                                        <p:tgtEl>
                                          <p:spTgt spid="29"/>
                                        </p:tgtEl>
                                        <p:attrNameLst>
                                          <p:attrName>ppt_y</p:attrName>
                                        </p:attrNameLst>
                                      </p:cBhvr>
                                      <p:tavLst>
                                        <p:tav tm="0">
                                          <p:val>
                                            <p:strVal val="#ppt_y"/>
                                          </p:val>
                                        </p:tav>
                                        <p:tav tm="100000">
                                          <p:val>
                                            <p:strVal val="#ppt_y"/>
                                          </p:val>
                                        </p:tav>
                                      </p:tavLst>
                                    </p:anim>
                                  </p:childTnLst>
                                </p:cTn>
                              </p:par>
                            </p:childTnLst>
                          </p:cTn>
                        </p:par>
                      </p:childTnLst>
                    </p:cTn>
                  </p:par>
                  <p:par>
                    <p:cTn fill="hold" id="117">
                      <p:stCondLst>
                        <p:cond delay="indefinite"/>
                      </p:stCondLst>
                      <p:childTnLst>
                        <p:par>
                          <p:cTn fill="hold" id="118">
                            <p:stCondLst>
                              <p:cond delay="0"/>
                            </p:stCondLst>
                            <p:childTnLst>
                              <p:par>
                                <p:cTn fill="hold" grpId="1" id="119" nodeType="clickEffect" presetClass="exit" presetID="10" presetSubtype="0">
                                  <p:stCondLst>
                                    <p:cond delay="0"/>
                                  </p:stCondLst>
                                  <p:childTnLst>
                                    <p:animEffect filter="fade" transition="out">
                                      <p:cBhvr>
                                        <p:cTn dur="500" id="120"/>
                                        <p:tgtEl>
                                          <p:spTgt spid="13"/>
                                        </p:tgtEl>
                                      </p:cBhvr>
                                    </p:animEffect>
                                    <p:set>
                                      <p:cBhvr>
                                        <p:cTn dur="1" fill="hold" id="121">
                                          <p:stCondLst>
                                            <p:cond delay="499"/>
                                          </p:stCondLst>
                                        </p:cTn>
                                        <p:tgtEl>
                                          <p:spTgt spid="13"/>
                                        </p:tgtEl>
                                        <p:attrNameLst>
                                          <p:attrName>style.visibility</p:attrName>
                                        </p:attrNameLst>
                                      </p:cBhvr>
                                      <p:to>
                                        <p:strVal val="hidden"/>
                                      </p:to>
                                    </p:set>
                                  </p:childTnLst>
                                </p:cTn>
                              </p:par>
                              <p:par>
                                <p:cTn fill="hold" grpId="1" id="122" nodeType="withEffect" presetClass="exit" presetID="10" presetSubtype="0">
                                  <p:stCondLst>
                                    <p:cond delay="0"/>
                                  </p:stCondLst>
                                  <p:childTnLst>
                                    <p:animEffect filter="fade" transition="out">
                                      <p:cBhvr>
                                        <p:cTn dur="500" id="123"/>
                                        <p:tgtEl>
                                          <p:spTgt spid="14"/>
                                        </p:tgtEl>
                                      </p:cBhvr>
                                    </p:animEffect>
                                    <p:set>
                                      <p:cBhvr>
                                        <p:cTn dur="1" fill="hold" id="124">
                                          <p:stCondLst>
                                            <p:cond delay="499"/>
                                          </p:stCondLst>
                                        </p:cTn>
                                        <p:tgtEl>
                                          <p:spTgt spid="14"/>
                                        </p:tgtEl>
                                        <p:attrNameLst>
                                          <p:attrName>style.visibility</p:attrName>
                                        </p:attrNameLst>
                                      </p:cBhvr>
                                      <p:to>
                                        <p:strVal val="hidden"/>
                                      </p:to>
                                    </p:set>
                                  </p:childTnLst>
                                </p:cTn>
                              </p:par>
                              <p:par>
                                <p:cTn fill="hold" grpId="1" id="125" nodeType="withEffect" presetClass="exit" presetID="10" presetSubtype="0">
                                  <p:stCondLst>
                                    <p:cond delay="0"/>
                                  </p:stCondLst>
                                  <p:childTnLst>
                                    <p:animEffect filter="fade" transition="out">
                                      <p:cBhvr>
                                        <p:cTn dur="500" id="126"/>
                                        <p:tgtEl>
                                          <p:spTgt spid="15"/>
                                        </p:tgtEl>
                                      </p:cBhvr>
                                    </p:animEffect>
                                    <p:set>
                                      <p:cBhvr>
                                        <p:cTn dur="1" fill="hold" id="127">
                                          <p:stCondLst>
                                            <p:cond delay="499"/>
                                          </p:stCondLst>
                                        </p:cTn>
                                        <p:tgtEl>
                                          <p:spTgt spid="15"/>
                                        </p:tgtEl>
                                        <p:attrNameLst>
                                          <p:attrName>style.visibility</p:attrName>
                                        </p:attrNameLst>
                                      </p:cBhvr>
                                      <p:to>
                                        <p:strVal val="hidden"/>
                                      </p:to>
                                    </p:set>
                                  </p:childTnLst>
                                </p:cTn>
                              </p:par>
                              <p:par>
                                <p:cTn fill="hold" grpId="1" id="128" nodeType="withEffect" presetClass="exit" presetID="10" presetSubtype="0">
                                  <p:stCondLst>
                                    <p:cond delay="0"/>
                                  </p:stCondLst>
                                  <p:childTnLst>
                                    <p:animEffect filter="fade" transition="out">
                                      <p:cBhvr>
                                        <p:cTn dur="500" id="129"/>
                                        <p:tgtEl>
                                          <p:spTgt spid="16"/>
                                        </p:tgtEl>
                                      </p:cBhvr>
                                    </p:animEffect>
                                    <p:set>
                                      <p:cBhvr>
                                        <p:cTn dur="1" fill="hold" id="130">
                                          <p:stCondLst>
                                            <p:cond delay="499"/>
                                          </p:stCondLst>
                                        </p:cTn>
                                        <p:tgtEl>
                                          <p:spTgt spid="16"/>
                                        </p:tgtEl>
                                        <p:attrNameLst>
                                          <p:attrName>style.visibility</p:attrName>
                                        </p:attrNameLst>
                                      </p:cBhvr>
                                      <p:to>
                                        <p:strVal val="hidden"/>
                                      </p:to>
                                    </p:set>
                                  </p:childTnLst>
                                </p:cTn>
                              </p:par>
                              <p:par>
                                <p:cTn fill="hold" grpId="1" id="131" nodeType="withEffect" presetClass="exit" presetID="10" presetSubtype="0">
                                  <p:stCondLst>
                                    <p:cond delay="0"/>
                                  </p:stCondLst>
                                  <p:childTnLst>
                                    <p:animEffect filter="fade" transition="out">
                                      <p:cBhvr>
                                        <p:cTn dur="500" id="132"/>
                                        <p:tgtEl>
                                          <p:spTgt spid="18"/>
                                        </p:tgtEl>
                                      </p:cBhvr>
                                    </p:animEffect>
                                    <p:set>
                                      <p:cBhvr>
                                        <p:cTn dur="1" fill="hold" id="133">
                                          <p:stCondLst>
                                            <p:cond delay="499"/>
                                          </p:stCondLst>
                                        </p:cTn>
                                        <p:tgtEl>
                                          <p:spTgt spid="18"/>
                                        </p:tgtEl>
                                        <p:attrNameLst>
                                          <p:attrName>style.visibility</p:attrName>
                                        </p:attrNameLst>
                                      </p:cBhvr>
                                      <p:to>
                                        <p:strVal val="hidden"/>
                                      </p:to>
                                    </p:set>
                                  </p:childTnLst>
                                </p:cTn>
                              </p:par>
                              <p:par>
                                <p:cTn fill="hold" grpId="1" id="134" nodeType="withEffect" presetClass="exit" presetID="10" presetSubtype="0">
                                  <p:stCondLst>
                                    <p:cond delay="0"/>
                                  </p:stCondLst>
                                  <p:childTnLst>
                                    <p:animEffect filter="fade" transition="out">
                                      <p:cBhvr>
                                        <p:cTn dur="500" id="135"/>
                                        <p:tgtEl>
                                          <p:spTgt spid="19"/>
                                        </p:tgtEl>
                                      </p:cBhvr>
                                    </p:animEffect>
                                    <p:set>
                                      <p:cBhvr>
                                        <p:cTn dur="1" fill="hold" id="136">
                                          <p:stCondLst>
                                            <p:cond delay="499"/>
                                          </p:stCondLst>
                                        </p:cTn>
                                        <p:tgtEl>
                                          <p:spTgt spid="19"/>
                                        </p:tgtEl>
                                        <p:attrNameLst>
                                          <p:attrName>style.visibility</p:attrName>
                                        </p:attrNameLst>
                                      </p:cBhvr>
                                      <p:to>
                                        <p:strVal val="hidden"/>
                                      </p:to>
                                    </p:set>
                                  </p:childTnLst>
                                </p:cTn>
                              </p:par>
                              <p:par>
                                <p:cTn fill="hold" grpId="1" id="137" nodeType="withEffect" presetClass="exit" presetID="10" presetSubtype="0">
                                  <p:stCondLst>
                                    <p:cond delay="0"/>
                                  </p:stCondLst>
                                  <p:childTnLst>
                                    <p:animEffect filter="fade" transition="out">
                                      <p:cBhvr>
                                        <p:cTn dur="500" id="138"/>
                                        <p:tgtEl>
                                          <p:spTgt spid="20"/>
                                        </p:tgtEl>
                                      </p:cBhvr>
                                    </p:animEffect>
                                    <p:set>
                                      <p:cBhvr>
                                        <p:cTn dur="1" fill="hold" id="139">
                                          <p:stCondLst>
                                            <p:cond delay="499"/>
                                          </p:stCondLst>
                                        </p:cTn>
                                        <p:tgtEl>
                                          <p:spTgt spid="20"/>
                                        </p:tgtEl>
                                        <p:attrNameLst>
                                          <p:attrName>style.visibility</p:attrName>
                                        </p:attrNameLst>
                                      </p:cBhvr>
                                      <p:to>
                                        <p:strVal val="hidden"/>
                                      </p:to>
                                    </p:set>
                                  </p:childTnLst>
                                </p:cTn>
                              </p:par>
                              <p:par>
                                <p:cTn fill="hold" grpId="1" id="140" nodeType="withEffect" presetClass="exit" presetID="10" presetSubtype="0">
                                  <p:stCondLst>
                                    <p:cond delay="0"/>
                                  </p:stCondLst>
                                  <p:childTnLst>
                                    <p:animEffect filter="fade" transition="out">
                                      <p:cBhvr>
                                        <p:cTn dur="500" id="141"/>
                                        <p:tgtEl>
                                          <p:spTgt spid="21"/>
                                        </p:tgtEl>
                                      </p:cBhvr>
                                    </p:animEffect>
                                    <p:set>
                                      <p:cBhvr>
                                        <p:cTn dur="1" fill="hold" id="142">
                                          <p:stCondLst>
                                            <p:cond delay="499"/>
                                          </p:stCondLst>
                                        </p:cTn>
                                        <p:tgtEl>
                                          <p:spTgt spid="21"/>
                                        </p:tgtEl>
                                        <p:attrNameLst>
                                          <p:attrName>style.visibility</p:attrName>
                                        </p:attrNameLst>
                                      </p:cBhvr>
                                      <p:to>
                                        <p:strVal val="hidden"/>
                                      </p:to>
                                    </p:set>
                                  </p:childTnLst>
                                </p:cTn>
                              </p:par>
                              <p:par>
                                <p:cTn fill="hold" grpId="1" id="143" nodeType="withEffect" presetClass="exit" presetID="10" presetSubtype="0">
                                  <p:stCondLst>
                                    <p:cond delay="0"/>
                                  </p:stCondLst>
                                  <p:childTnLst>
                                    <p:animEffect filter="fade" transition="out">
                                      <p:cBhvr>
                                        <p:cTn dur="500" id="144"/>
                                        <p:tgtEl>
                                          <p:spTgt spid="22"/>
                                        </p:tgtEl>
                                      </p:cBhvr>
                                    </p:animEffect>
                                    <p:set>
                                      <p:cBhvr>
                                        <p:cTn dur="1" fill="hold" id="145">
                                          <p:stCondLst>
                                            <p:cond delay="499"/>
                                          </p:stCondLst>
                                        </p:cTn>
                                        <p:tgtEl>
                                          <p:spTgt spid="22"/>
                                        </p:tgtEl>
                                        <p:attrNameLst>
                                          <p:attrName>style.visibility</p:attrName>
                                        </p:attrNameLst>
                                      </p:cBhvr>
                                      <p:to>
                                        <p:strVal val="hidden"/>
                                      </p:to>
                                    </p:set>
                                  </p:childTnLst>
                                </p:cTn>
                              </p:par>
                              <p:par>
                                <p:cTn fill="hold" grpId="2" id="146" nodeType="withEffect" presetClass="exit" presetID="10" presetSubtype="0">
                                  <p:stCondLst>
                                    <p:cond delay="0"/>
                                  </p:stCondLst>
                                  <p:childTnLst>
                                    <p:animEffect filter="fade" transition="out">
                                      <p:cBhvr>
                                        <p:cTn dur="500" id="147"/>
                                        <p:tgtEl>
                                          <p:spTgt spid="26"/>
                                        </p:tgtEl>
                                      </p:cBhvr>
                                    </p:animEffect>
                                    <p:set>
                                      <p:cBhvr>
                                        <p:cTn dur="1" fill="hold" id="148">
                                          <p:stCondLst>
                                            <p:cond delay="499"/>
                                          </p:stCondLst>
                                        </p:cTn>
                                        <p:tgtEl>
                                          <p:spTgt spid="2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4"/>
      <p:bldP advAuto="4294967295" grpId="1" spid="4"/>
      <p:bldP advAuto="4294967295" grpId="0" spid="6"/>
      <p:bldP advAuto="4294967295" grpId="0" spid="11"/>
      <p:bldP advAuto="4294967295" grpId="0" spid="12"/>
      <p:bldP advAuto="4294967295" grpId="0" spid="13"/>
      <p:bldP advAuto="4294967295" grpId="1" spid="13"/>
      <p:bldP advAuto="4294967295" grpId="0" spid="14"/>
      <p:bldP advAuto="4294967295" grpId="1" spid="14"/>
      <p:bldP advAuto="4294967295" grpId="0" spid="15"/>
      <p:bldP advAuto="4294967295" grpId="1" spid="15"/>
      <p:bldP advAuto="4294967295" grpId="0" spid="16"/>
      <p:bldP advAuto="4294967295" grpId="1" spid="16"/>
      <p:bldP advAuto="4294967295" grpId="0" spid="18"/>
      <p:bldP advAuto="4294967295" grpId="1" spid="18"/>
      <p:bldP advAuto="4294967295" grpId="0" spid="19"/>
      <p:bldP advAuto="4294967295" grpId="1" spid="19"/>
      <p:bldP advAuto="4294967295" grpId="0" spid="20"/>
      <p:bldP advAuto="4294967295" grpId="1" spid="20"/>
      <p:bldP advAuto="4294967295" grpId="0" spid="21"/>
      <p:bldP advAuto="4294967295" grpId="1" spid="21"/>
      <p:bldP advAuto="4294967295" grpId="0" spid="22"/>
      <p:bldP advAuto="4294967295" grpId="1" spid="22"/>
      <p:bldP advAuto="4294967295" grpId="0" spid="23"/>
      <p:bldP advAuto="4294967295" grpId="1" spid="23"/>
      <p:bldP advAuto="4294967295" grpId="0" spid="24"/>
      <p:bldP advAuto="4294967295" grpId="1" spid="24"/>
      <p:bldP advAuto="4294967295" grpId="0" spid="25"/>
      <p:bldP advAuto="4294967295" grpId="1" spid="25"/>
      <p:bldP advAuto="4294967295" grpId="0" spid="26"/>
      <p:bldP advAuto="4294967295" grpId="1" spid="26"/>
      <p:bldP advAuto="4294967295" grpId="2" spid="26"/>
      <p:bldP advAuto="4294967295" grpId="0" spid="28"/>
      <p:bldP advAuto="4294967295" grpId="1" spid="28"/>
      <p:bldP advAuto="4294967295" grpId="0" spid="29"/>
    </p:bldLst>
  </p:timing>
</p:sld>
</file>

<file path=ppt/slides/slide5.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GB" smtClean="0">
                <a:uFillTx/>
              </a:rPr>
              <a:t>Freedom from the Curriculum</a:t>
            </a:r>
            <a:endParaRPr dirty="0"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2068910"/>
            <a:ext cx="9601196" cy="233980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GB" smtClean="0">
                <a:uFillTx/>
              </a:rPr>
              <a:t>We can set our own </a:t>
            </a:r>
            <a:r>
              <a:rPr dirty="0" lang="en-GB" smtClean="0">
                <a:uFillTx/>
              </a:rPr>
              <a:t>curriculum (</a:t>
            </a:r>
            <a:r>
              <a:rPr dirty="0" err="1" lang="en-GB" smtClean="0">
                <a:uFillTx/>
              </a:rPr>
              <a:t>ish</a:t>
            </a:r>
            <a:r>
              <a:rPr dirty="0" lang="en-GB" smtClean="0">
                <a:uFillTx/>
              </a:rPr>
              <a:t>).</a:t>
            </a:r>
            <a:endParaRPr dirty="0" lang="en-GB" smtClean="0">
              <a:uFillTx/>
            </a:endParaRPr>
          </a:p>
          <a:p>
            <a:r>
              <a:rPr dirty="0" lang="en-GB" smtClean="0">
                <a:uFillTx/>
              </a:rPr>
              <a:t>Although we still have to provide “a broad and balanced curriculum” and meet minimum subject requirements.</a:t>
            </a:r>
          </a:p>
          <a:p>
            <a:r>
              <a:rPr dirty="0" lang="en-GB" smtClean="0">
                <a:uFillTx/>
              </a:rPr>
              <a:t>This means a great deal of flexibility in terms of what we can offer individual students…</a:t>
            </a:r>
          </a:p>
          <a:p>
            <a:endParaRPr dirty="0" lang="en-GB" smtClean="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Rect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556157" y="4408714"/>
            <a:ext cx="3079689" cy="923330"/>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5400">
                <a:ln w="0"/>
                <a:solidFill>
                  <a:schemeClr val="tx1"/>
                </a:solidFill>
                <a:effectLst>
                  <a:outerShdw algn="tl" blurRad="38100" dir="2700000" dist="19050" rotWithShape="0">
                    <a:schemeClr val="dk1">
                      <a:alpha val="40000"/>
                    </a:schemeClr>
                  </a:outerShdw>
                </a:effectLst>
                <a:uFillTx/>
              </a:rPr>
              <a:t>Examples?</a:t>
            </a:r>
            <a:endParaRPr b="0" cap="none" dirty="0" lang="en-US" spc="0" sz="5400">
              <a:ln w="0"/>
              <a:solidFill>
                <a:schemeClr val="tx1"/>
              </a:solidFill>
              <a:effectLst>
                <a:outerShdw algn="tl" blurRad="38100" dir="2700000" dist="19050" rotWithShape="0">
                  <a:schemeClr val="dk1">
                    <a:alpha val="40000"/>
                  </a:schemeClr>
                </a:outerShdw>
              </a:effectLst>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additive="base">
                                        <p:cTn dur="500" fill="hold" id="7"/>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1" st="1"/>
                                            </p:txEl>
                                          </p:spTgt>
                                        </p:tgtEl>
                                        <p:attrNameLst>
                                          <p:attrName>style.visibility</p:attrName>
                                        </p:attrNameLst>
                                      </p:cBhvr>
                                      <p:to>
                                        <p:strVal val="visible"/>
                                      </p:to>
                                    </p:set>
                                    <p:anim calcmode="lin" valueType="num">
                                      <p:cBhvr additive="base">
                                        <p:cTn dur="500" fill="hold" id="13"/>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31" presetSubtype="0">
                                  <p:stCondLst>
                                    <p:cond delay="0"/>
                                  </p:stCondLst>
                                  <p:childTnLst>
                                    <p:set>
                                      <p:cBhvr>
                                        <p:cTn dur="1" fill="hold" id="24">
                                          <p:stCondLst>
                                            <p:cond delay="0"/>
                                          </p:stCondLst>
                                        </p:cTn>
                                        <p:tgtEl>
                                          <p:spTgt spid="4"/>
                                        </p:tgtEl>
                                        <p:attrNameLst>
                                          <p:attrName>style.visibility</p:attrName>
                                        </p:attrNameLst>
                                      </p:cBhvr>
                                      <p:to>
                                        <p:strVal val="visible"/>
                                      </p:to>
                                    </p:set>
                                    <p:anim calcmode="lin" valueType="num">
                                      <p:cBhvr>
                                        <p:cTn dur="1000" fill="hold" id="25"/>
                                        <p:tgtEl>
                                          <p:spTgt spid="4"/>
                                        </p:tgtEl>
                                        <p:attrNameLst>
                                          <p:attrName>ppt_w</p:attrName>
                                        </p:attrNameLst>
                                      </p:cBhvr>
                                      <p:tavLst>
                                        <p:tav tm="0">
                                          <p:val>
                                            <p:fltVal val="0"/>
                                          </p:val>
                                        </p:tav>
                                        <p:tav tm="100000">
                                          <p:val>
                                            <p:strVal val="#ppt_w"/>
                                          </p:val>
                                        </p:tav>
                                      </p:tavLst>
                                    </p:anim>
                                    <p:anim calcmode="lin" valueType="num">
                                      <p:cBhvr>
                                        <p:cTn dur="1000" fill="hold" id="26"/>
                                        <p:tgtEl>
                                          <p:spTgt spid="4"/>
                                        </p:tgtEl>
                                        <p:attrNameLst>
                                          <p:attrName>ppt_h</p:attrName>
                                        </p:attrNameLst>
                                      </p:cBhvr>
                                      <p:tavLst>
                                        <p:tav tm="0">
                                          <p:val>
                                            <p:fltVal val="0"/>
                                          </p:val>
                                        </p:tav>
                                        <p:tav tm="100000">
                                          <p:val>
                                            <p:strVal val="#ppt_h"/>
                                          </p:val>
                                        </p:tav>
                                      </p:tavLst>
                                    </p:anim>
                                    <p:anim calcmode="lin" valueType="num">
                                      <p:cBhvr>
                                        <p:cTn dur="1000" fill="hold" id="27"/>
                                        <p:tgtEl>
                                          <p:spTgt spid="4"/>
                                        </p:tgtEl>
                                        <p:attrNameLst>
                                          <p:attrName>style.rotation</p:attrName>
                                        </p:attrNameLst>
                                      </p:cBhvr>
                                      <p:tavLst>
                                        <p:tav tm="0">
                                          <p:val>
                                            <p:fltVal val="90"/>
                                          </p:val>
                                        </p:tav>
                                        <p:tav tm="100000">
                                          <p:val>
                                            <p:fltVal val="0"/>
                                          </p:val>
                                        </p:tav>
                                      </p:tavLst>
                                    </p:anim>
                                    <p:animEffect filter="fade" transition="in">
                                      <p:cBhvr>
                                        <p:cTn dur="1000" id="28"/>
                                        <p:tgtEl>
                                          <p:spTgt spid="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p:bldP advAuto="4294967295" grpId="0" spid="4"/>
    </p:bldLst>
  </p:timing>
</p:sld>
</file>

<file path=ppt/slides/slide6.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GB" smtClean="0">
                <a:uFillTx/>
              </a:rPr>
              <a:t>Inclusion</a:t>
            </a:r>
            <a:endParaRPr dirty="0"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63841" y="381604"/>
            <a:ext cx="9601196" cy="3858344"/>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62500" lnSpcReduction="20000"/>
          </a:bodyPr>
          <a:lstStyle/>
          <a:p>
            <a:pPr algn="ctr" indent="0" marL="0">
              <a:buNone/>
            </a:pPr>
            <a:r>
              <a:rPr dirty="0" lang="en-GB" smtClean="0" sz="2500">
                <a:uFillTx/>
              </a:rPr>
              <a:t>“Principles of an inclusive education service:</a:t>
            </a:r>
            <a:endParaRPr dirty="0" lang="en-GB" sz="2500">
              <a:uFillTx/>
            </a:endParaRPr>
          </a:p>
          <a:p>
            <a:pPr algn="ctr"/>
            <a:r>
              <a:rPr dirty="0" lang="en-GB" sz="2500">
                <a:uFillTx/>
              </a:rPr>
              <a:t>Inclusion is a process by which schools, local education authorities and others develop their cultures, policies and practices to include pupils. </a:t>
            </a:r>
          </a:p>
          <a:p>
            <a:pPr algn="ctr"/>
            <a:r>
              <a:rPr dirty="0" lang="en-GB" sz="2500">
                <a:uFillTx/>
              </a:rPr>
              <a:t>With the right training, strategies and support nearly all children with special educational needs can be successfully included in mainstream education. </a:t>
            </a:r>
          </a:p>
          <a:p>
            <a:pPr algn="ctr"/>
            <a:r>
              <a:rPr dirty="0" lang="en-GB" sz="2500">
                <a:uFillTx/>
              </a:rPr>
              <a:t>An inclusive education service offers excellence and choice and incorporates the views of parents and children. </a:t>
            </a:r>
          </a:p>
          <a:p>
            <a:pPr algn="ctr"/>
            <a:r>
              <a:rPr dirty="0" lang="en-GB" sz="2500">
                <a:uFillTx/>
              </a:rPr>
              <a:t>The interests of all pupils must be safeguarded. </a:t>
            </a:r>
          </a:p>
          <a:p>
            <a:pPr algn="ctr"/>
            <a:r>
              <a:rPr dirty="0" lang="en-GB" sz="2500">
                <a:uFillTx/>
              </a:rPr>
              <a:t>Schools, local education authorities and others should actively seek to remove barriers to learning and participation. </a:t>
            </a:r>
          </a:p>
          <a:p>
            <a:pPr algn="ctr"/>
            <a:r>
              <a:rPr dirty="0" lang="en-GB" sz="2500">
                <a:uFillTx/>
              </a:rPr>
              <a:t>All children should have access to an appropriate education that affords them the opportunity to achieve their personal potential. </a:t>
            </a:r>
          </a:p>
          <a:p>
            <a:pPr algn="ctr"/>
            <a:r>
              <a:rPr dirty="0" lang="en-GB" sz="2500">
                <a:uFillTx/>
              </a:rPr>
              <a:t>Mainstream education will not always be right for every child all of the time. Equally just because mainstream education may not be right at a particular stage it does not prevent the child from being included successfully at a later stage</a:t>
            </a:r>
            <a:r>
              <a:rPr dirty="0" lang="en-GB" smtClean="0" sz="2500">
                <a:uFillTx/>
              </a:rPr>
              <a:t>.” </a:t>
            </a:r>
            <a:endParaRPr dirty="0" lang="en-GB" sz="2500">
              <a:uFillTx/>
            </a:endParaRPr>
          </a:p>
          <a:p>
            <a:pPr algn="ctr" indent="0" marL="0">
              <a:buNone/>
            </a:pPr>
            <a:r>
              <a:rPr dirty="0" lang="en-GB" smtClean="0" sz="1400">
                <a:uFillTx/>
              </a:rPr>
              <a:t>- Excellence in Schools Report on Inclusive Schooling (2001)</a:t>
            </a:r>
            <a:endParaRPr dirty="0" lang="en-GB" sz="1400">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6" presetSubtype="0">
                                  <p:stCondLst>
                                    <p:cond delay="0"/>
                                  </p:stCondLst>
                                  <p:childTnLst>
                                    <p:set>
                                      <p:cBhvr>
                                        <p:cTn dur="1" fill="hold" id="6">
                                          <p:stCondLst>
                                            <p:cond delay="0"/>
                                          </p:stCondLst>
                                        </p:cTn>
                                        <p:tgtEl>
                                          <p:spTgt spid="5">
                                            <p:txEl>
                                              <p:pRg end="0" st="0"/>
                                            </p:txEl>
                                          </p:spTgt>
                                        </p:tgtEl>
                                        <p:attrNameLst>
                                          <p:attrName>style.visibility</p:attrName>
                                        </p:attrNameLst>
                                      </p:cBhvr>
                                      <p:to>
                                        <p:strVal val="visible"/>
                                      </p:to>
                                    </p:set>
                                    <p:animEffect filter="wipe(down)" transition="in">
                                      <p:cBhvr>
                                        <p:cTn dur="580" id="7">
                                          <p:stCondLst>
                                            <p:cond delay="0"/>
                                          </p:stCondLst>
                                        </p:cTn>
                                        <p:tgtEl>
                                          <p:spTgt spid="5">
                                            <p:txEl>
                                              <p:pRg end="0" st="0"/>
                                            </p:txEl>
                                          </p:spTgt>
                                        </p:tgtEl>
                                      </p:cBhvr>
                                    </p:animEffect>
                                    <p:anim calcmode="lin" valueType="num">
                                      <p:cBhvr>
                                        <p:cTn dur="1822" id="8" tmFilter="0,0; 0.14,0.36; 0.43,0.73; 0.71,0.91; 1.0,1.0">
                                          <p:stCondLst>
                                            <p:cond delay="0"/>
                                          </p:stCondLst>
                                        </p:cTn>
                                        <p:tgtEl>
                                          <p:spTgt spid="5">
                                            <p:txEl>
                                              <p:pRg end="0" st="0"/>
                                            </p:txEl>
                                          </p:spTgt>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5">
                                            <p:txEl>
                                              <p:pRg end="0" st="0"/>
                                            </p:txEl>
                                          </p:spTgt>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5">
                                            <p:txEl>
                                              <p:pRg end="0" st="0"/>
                                            </p:txEl>
                                          </p:spTgt>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5">
                                            <p:txEl>
                                              <p:pRg end="0" st="0"/>
                                            </p:txEl>
                                          </p:spTgt>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5">
                                            <p:txEl>
                                              <p:pRg end="0" st="0"/>
                                            </p:txEl>
                                          </p:spTgt>
                                        </p:tgtEl>
                                        <p:attrNameLst>
                                          <p:attrName>ppt_y</p:attrName>
                                        </p:attrNameLst>
                                      </p:cBhvr>
                                      <p:tavLst>
                                        <p:tav fmla="#ppt_y-sin(pi*$)/81" tm="0">
                                          <p:val>
                                            <p:fltVal val="0"/>
                                          </p:val>
                                        </p:tav>
                                        <p:tav tm="100000">
                                          <p:val>
                                            <p:fltVal val="1"/>
                                          </p:val>
                                        </p:tav>
                                      </p:tavLst>
                                    </p:anim>
                                    <p:animScale>
                                      <p:cBhvr>
                                        <p:cTn dur="26" id="13">
                                          <p:stCondLst>
                                            <p:cond delay="650"/>
                                          </p:stCondLst>
                                        </p:cTn>
                                        <p:tgtEl>
                                          <p:spTgt spid="5">
                                            <p:txEl>
                                              <p:pRg end="0" st="0"/>
                                            </p:txEl>
                                          </p:spTgt>
                                        </p:tgtEl>
                                      </p:cBhvr>
                                      <p:to x="100000" y="60000"/>
                                    </p:animScale>
                                    <p:animScale>
                                      <p:cBhvr>
                                        <p:cTn decel="50000" dur="166" id="14">
                                          <p:stCondLst>
                                            <p:cond delay="676"/>
                                          </p:stCondLst>
                                        </p:cTn>
                                        <p:tgtEl>
                                          <p:spTgt spid="5">
                                            <p:txEl>
                                              <p:pRg end="0" st="0"/>
                                            </p:txEl>
                                          </p:spTgt>
                                        </p:tgtEl>
                                      </p:cBhvr>
                                      <p:to x="100000" y="100000"/>
                                    </p:animScale>
                                    <p:animScale>
                                      <p:cBhvr>
                                        <p:cTn dur="26" id="15">
                                          <p:stCondLst>
                                            <p:cond delay="1312"/>
                                          </p:stCondLst>
                                        </p:cTn>
                                        <p:tgtEl>
                                          <p:spTgt spid="5">
                                            <p:txEl>
                                              <p:pRg end="0" st="0"/>
                                            </p:txEl>
                                          </p:spTgt>
                                        </p:tgtEl>
                                      </p:cBhvr>
                                      <p:to x="100000" y="80000"/>
                                    </p:animScale>
                                    <p:animScale>
                                      <p:cBhvr>
                                        <p:cTn decel="50000" dur="166" id="16">
                                          <p:stCondLst>
                                            <p:cond delay="1338"/>
                                          </p:stCondLst>
                                        </p:cTn>
                                        <p:tgtEl>
                                          <p:spTgt spid="5">
                                            <p:txEl>
                                              <p:pRg end="0" st="0"/>
                                            </p:txEl>
                                          </p:spTgt>
                                        </p:tgtEl>
                                      </p:cBhvr>
                                      <p:to x="100000" y="100000"/>
                                    </p:animScale>
                                    <p:animScale>
                                      <p:cBhvr>
                                        <p:cTn dur="26" id="17">
                                          <p:stCondLst>
                                            <p:cond delay="1642"/>
                                          </p:stCondLst>
                                        </p:cTn>
                                        <p:tgtEl>
                                          <p:spTgt spid="5">
                                            <p:txEl>
                                              <p:pRg end="0" st="0"/>
                                            </p:txEl>
                                          </p:spTgt>
                                        </p:tgtEl>
                                      </p:cBhvr>
                                      <p:to x="100000" y="90000"/>
                                    </p:animScale>
                                    <p:animScale>
                                      <p:cBhvr>
                                        <p:cTn decel="50000" dur="166" id="18">
                                          <p:stCondLst>
                                            <p:cond delay="1668"/>
                                          </p:stCondLst>
                                        </p:cTn>
                                        <p:tgtEl>
                                          <p:spTgt spid="5">
                                            <p:txEl>
                                              <p:pRg end="0" st="0"/>
                                            </p:txEl>
                                          </p:spTgt>
                                        </p:tgtEl>
                                      </p:cBhvr>
                                      <p:to x="100000" y="100000"/>
                                    </p:animScale>
                                    <p:animScale>
                                      <p:cBhvr>
                                        <p:cTn dur="26" id="19">
                                          <p:stCondLst>
                                            <p:cond delay="1808"/>
                                          </p:stCondLst>
                                        </p:cTn>
                                        <p:tgtEl>
                                          <p:spTgt spid="5">
                                            <p:txEl>
                                              <p:pRg end="0" st="0"/>
                                            </p:txEl>
                                          </p:spTgt>
                                        </p:tgtEl>
                                      </p:cBhvr>
                                      <p:to x="100000" y="95000"/>
                                    </p:animScale>
                                    <p:animScale>
                                      <p:cBhvr>
                                        <p:cTn decel="50000" dur="166" id="20">
                                          <p:stCondLst>
                                            <p:cond delay="1834"/>
                                          </p:stCondLst>
                                        </p:cTn>
                                        <p:tgtEl>
                                          <p:spTgt spid="5">
                                            <p:txEl>
                                              <p:pRg end="0" st="0"/>
                                            </p:txEl>
                                          </p:spTgt>
                                        </p:tgtEl>
                                      </p:cBhvr>
                                      <p:to x="100000" y="100000"/>
                                    </p:animScale>
                                  </p:childTnLst>
                                </p:cTn>
                              </p:par>
                              <p:par>
                                <p:cTn fill="hold" grpId="0" id="21" nodeType="withEffect" presetClass="entr" presetID="26" presetSubtype="0">
                                  <p:stCondLst>
                                    <p:cond delay="0"/>
                                  </p:stCondLst>
                                  <p:childTnLst>
                                    <p:set>
                                      <p:cBhvr>
                                        <p:cTn dur="1" fill="hold" id="22">
                                          <p:stCondLst>
                                            <p:cond delay="0"/>
                                          </p:stCondLst>
                                        </p:cTn>
                                        <p:tgtEl>
                                          <p:spTgt spid="5">
                                            <p:txEl>
                                              <p:pRg end="1" st="1"/>
                                            </p:txEl>
                                          </p:spTgt>
                                        </p:tgtEl>
                                        <p:attrNameLst>
                                          <p:attrName>style.visibility</p:attrName>
                                        </p:attrNameLst>
                                      </p:cBhvr>
                                      <p:to>
                                        <p:strVal val="visible"/>
                                      </p:to>
                                    </p:set>
                                    <p:animEffect filter="wipe(down)" transition="in">
                                      <p:cBhvr>
                                        <p:cTn dur="580" id="23">
                                          <p:stCondLst>
                                            <p:cond delay="0"/>
                                          </p:stCondLst>
                                        </p:cTn>
                                        <p:tgtEl>
                                          <p:spTgt spid="5">
                                            <p:txEl>
                                              <p:pRg end="1" st="1"/>
                                            </p:txEl>
                                          </p:spTgt>
                                        </p:tgtEl>
                                      </p:cBhvr>
                                    </p:animEffect>
                                    <p:anim calcmode="lin" valueType="num">
                                      <p:cBhvr>
                                        <p:cTn dur="1822" id="24" tmFilter="0,0; 0.14,0.36; 0.43,0.73; 0.71,0.91; 1.0,1.0">
                                          <p:stCondLst>
                                            <p:cond delay="0"/>
                                          </p:stCondLst>
                                        </p:cTn>
                                        <p:tgtEl>
                                          <p:spTgt spid="5">
                                            <p:txEl>
                                              <p:pRg end="1" st="1"/>
                                            </p:txEl>
                                          </p:spTgt>
                                        </p:tgtEl>
                                        <p:attrNameLst>
                                          <p:attrName>ppt_x</p:attrName>
                                        </p:attrNameLst>
                                      </p:cBhvr>
                                      <p:tavLst>
                                        <p:tav tm="0">
                                          <p:val>
                                            <p:strVal val="#ppt_x-0.25"/>
                                          </p:val>
                                        </p:tav>
                                        <p:tav tm="100000">
                                          <p:val>
                                            <p:strVal val="#ppt_x"/>
                                          </p:val>
                                        </p:tav>
                                      </p:tavLst>
                                    </p:anim>
                                    <p:anim calcmode="lin" valueType="num">
                                      <p:cBhvr>
                                        <p:cTn dur="664" id="25" tmFilter="0.0,0.0; 0.25,0.07; 0.50,0.2; 0.75,0.467; 1.0,1.0">
                                          <p:stCondLst>
                                            <p:cond delay="0"/>
                                          </p:stCondLst>
                                        </p:cTn>
                                        <p:tgtEl>
                                          <p:spTgt spid="5">
                                            <p:txEl>
                                              <p:pRg end="1" st="1"/>
                                            </p:txEl>
                                          </p:spTgt>
                                        </p:tgtEl>
                                        <p:attrNameLst>
                                          <p:attrName>ppt_y</p:attrName>
                                        </p:attrNameLst>
                                      </p:cBhvr>
                                      <p:tavLst>
                                        <p:tav fmla="#ppt_y-sin(pi*$)/3" tm="0">
                                          <p:val>
                                            <p:fltVal val="0.5"/>
                                          </p:val>
                                        </p:tav>
                                        <p:tav tm="100000">
                                          <p:val>
                                            <p:fltVal val="1"/>
                                          </p:val>
                                        </p:tav>
                                      </p:tavLst>
                                    </p:anim>
                                    <p:anim calcmode="lin" valueType="num">
                                      <p:cBhvr>
                                        <p:cTn dur="664" id="26" tmFilter="0, 0; 0.125,0.2665; 0.25,0.4; 0.375,0.465; 0.5,0.5;  0.625,0.535; 0.75,0.6; 0.875,0.7335; 1,1">
                                          <p:stCondLst>
                                            <p:cond delay="664"/>
                                          </p:stCondLst>
                                        </p:cTn>
                                        <p:tgtEl>
                                          <p:spTgt spid="5">
                                            <p:txEl>
                                              <p:pRg end="1" st="1"/>
                                            </p:txEl>
                                          </p:spTgt>
                                        </p:tgtEl>
                                        <p:attrNameLst>
                                          <p:attrName>ppt_y</p:attrName>
                                        </p:attrNameLst>
                                      </p:cBhvr>
                                      <p:tavLst>
                                        <p:tav fmla="#ppt_y-sin(pi*$)/9" tm="0">
                                          <p:val>
                                            <p:fltVal val="0"/>
                                          </p:val>
                                        </p:tav>
                                        <p:tav tm="100000">
                                          <p:val>
                                            <p:fltVal val="1"/>
                                          </p:val>
                                        </p:tav>
                                      </p:tavLst>
                                    </p:anim>
                                    <p:anim calcmode="lin" valueType="num">
                                      <p:cBhvr>
                                        <p:cTn dur="332" id="27" tmFilter="0, 0; 0.125,0.2665; 0.25,0.4; 0.375,0.465; 0.5,0.5;  0.625,0.535; 0.75,0.6; 0.875,0.7335; 1,1">
                                          <p:stCondLst>
                                            <p:cond delay="1324"/>
                                          </p:stCondLst>
                                        </p:cTn>
                                        <p:tgtEl>
                                          <p:spTgt spid="5">
                                            <p:txEl>
                                              <p:pRg end="1" st="1"/>
                                            </p:txEl>
                                          </p:spTgt>
                                        </p:tgtEl>
                                        <p:attrNameLst>
                                          <p:attrName>ppt_y</p:attrName>
                                        </p:attrNameLst>
                                      </p:cBhvr>
                                      <p:tavLst>
                                        <p:tav fmla="#ppt_y-sin(pi*$)/27" tm="0">
                                          <p:val>
                                            <p:fltVal val="0"/>
                                          </p:val>
                                        </p:tav>
                                        <p:tav tm="100000">
                                          <p:val>
                                            <p:fltVal val="1"/>
                                          </p:val>
                                        </p:tav>
                                      </p:tavLst>
                                    </p:anim>
                                    <p:anim calcmode="lin" valueType="num">
                                      <p:cBhvr>
                                        <p:cTn dur="164" id="28" tmFilter="0, 0; 0.125,0.2665; 0.25,0.4; 0.375,0.465; 0.5,0.5;  0.625,0.535; 0.75,0.6; 0.875,0.7335; 1,1">
                                          <p:stCondLst>
                                            <p:cond delay="1656"/>
                                          </p:stCondLst>
                                        </p:cTn>
                                        <p:tgtEl>
                                          <p:spTgt spid="5">
                                            <p:txEl>
                                              <p:pRg end="1" st="1"/>
                                            </p:txEl>
                                          </p:spTgt>
                                        </p:tgtEl>
                                        <p:attrNameLst>
                                          <p:attrName>ppt_y</p:attrName>
                                        </p:attrNameLst>
                                      </p:cBhvr>
                                      <p:tavLst>
                                        <p:tav fmla="#ppt_y-sin(pi*$)/81" tm="0">
                                          <p:val>
                                            <p:fltVal val="0"/>
                                          </p:val>
                                        </p:tav>
                                        <p:tav tm="100000">
                                          <p:val>
                                            <p:fltVal val="1"/>
                                          </p:val>
                                        </p:tav>
                                      </p:tavLst>
                                    </p:anim>
                                    <p:animScale>
                                      <p:cBhvr>
                                        <p:cTn dur="26" id="29">
                                          <p:stCondLst>
                                            <p:cond delay="650"/>
                                          </p:stCondLst>
                                        </p:cTn>
                                        <p:tgtEl>
                                          <p:spTgt spid="5">
                                            <p:txEl>
                                              <p:pRg end="1" st="1"/>
                                            </p:txEl>
                                          </p:spTgt>
                                        </p:tgtEl>
                                      </p:cBhvr>
                                      <p:to x="100000" y="60000"/>
                                    </p:animScale>
                                    <p:animScale>
                                      <p:cBhvr>
                                        <p:cTn decel="50000" dur="166" id="30">
                                          <p:stCondLst>
                                            <p:cond delay="676"/>
                                          </p:stCondLst>
                                        </p:cTn>
                                        <p:tgtEl>
                                          <p:spTgt spid="5">
                                            <p:txEl>
                                              <p:pRg end="1" st="1"/>
                                            </p:txEl>
                                          </p:spTgt>
                                        </p:tgtEl>
                                      </p:cBhvr>
                                      <p:to x="100000" y="100000"/>
                                    </p:animScale>
                                    <p:animScale>
                                      <p:cBhvr>
                                        <p:cTn dur="26" id="31">
                                          <p:stCondLst>
                                            <p:cond delay="1312"/>
                                          </p:stCondLst>
                                        </p:cTn>
                                        <p:tgtEl>
                                          <p:spTgt spid="5">
                                            <p:txEl>
                                              <p:pRg end="1" st="1"/>
                                            </p:txEl>
                                          </p:spTgt>
                                        </p:tgtEl>
                                      </p:cBhvr>
                                      <p:to x="100000" y="80000"/>
                                    </p:animScale>
                                    <p:animScale>
                                      <p:cBhvr>
                                        <p:cTn decel="50000" dur="166" id="32">
                                          <p:stCondLst>
                                            <p:cond delay="1338"/>
                                          </p:stCondLst>
                                        </p:cTn>
                                        <p:tgtEl>
                                          <p:spTgt spid="5">
                                            <p:txEl>
                                              <p:pRg end="1" st="1"/>
                                            </p:txEl>
                                          </p:spTgt>
                                        </p:tgtEl>
                                      </p:cBhvr>
                                      <p:to x="100000" y="100000"/>
                                    </p:animScale>
                                    <p:animScale>
                                      <p:cBhvr>
                                        <p:cTn dur="26" id="33">
                                          <p:stCondLst>
                                            <p:cond delay="1642"/>
                                          </p:stCondLst>
                                        </p:cTn>
                                        <p:tgtEl>
                                          <p:spTgt spid="5">
                                            <p:txEl>
                                              <p:pRg end="1" st="1"/>
                                            </p:txEl>
                                          </p:spTgt>
                                        </p:tgtEl>
                                      </p:cBhvr>
                                      <p:to x="100000" y="90000"/>
                                    </p:animScale>
                                    <p:animScale>
                                      <p:cBhvr>
                                        <p:cTn decel="50000" dur="166" id="34">
                                          <p:stCondLst>
                                            <p:cond delay="1668"/>
                                          </p:stCondLst>
                                        </p:cTn>
                                        <p:tgtEl>
                                          <p:spTgt spid="5">
                                            <p:txEl>
                                              <p:pRg end="1" st="1"/>
                                            </p:txEl>
                                          </p:spTgt>
                                        </p:tgtEl>
                                      </p:cBhvr>
                                      <p:to x="100000" y="100000"/>
                                    </p:animScale>
                                    <p:animScale>
                                      <p:cBhvr>
                                        <p:cTn dur="26" id="35">
                                          <p:stCondLst>
                                            <p:cond delay="1808"/>
                                          </p:stCondLst>
                                        </p:cTn>
                                        <p:tgtEl>
                                          <p:spTgt spid="5">
                                            <p:txEl>
                                              <p:pRg end="1" st="1"/>
                                            </p:txEl>
                                          </p:spTgt>
                                        </p:tgtEl>
                                      </p:cBhvr>
                                      <p:to x="100000" y="95000"/>
                                    </p:animScale>
                                    <p:animScale>
                                      <p:cBhvr>
                                        <p:cTn decel="50000" dur="166" id="36">
                                          <p:stCondLst>
                                            <p:cond delay="1834"/>
                                          </p:stCondLst>
                                        </p:cTn>
                                        <p:tgtEl>
                                          <p:spTgt spid="5">
                                            <p:txEl>
                                              <p:pRg end="1" st="1"/>
                                            </p:txEl>
                                          </p:spTgt>
                                        </p:tgtEl>
                                      </p:cBhvr>
                                      <p:to x="100000" y="100000"/>
                                    </p:animScale>
                                  </p:childTnLst>
                                </p:cTn>
                              </p:par>
                            </p:childTnLst>
                          </p:cTn>
                        </p:par>
                      </p:childTnLst>
                    </p:cTn>
                  </p:par>
                  <p:par>
                    <p:cTn fill="hold" id="37">
                      <p:stCondLst>
                        <p:cond delay="indefinite"/>
                      </p:stCondLst>
                      <p:childTnLst>
                        <p:par>
                          <p:cTn fill="hold" id="38">
                            <p:stCondLst>
                              <p:cond delay="0"/>
                            </p:stCondLst>
                            <p:childTnLst>
                              <p:par>
                                <p:cTn fill="hold" grpId="0" id="39" nodeType="clickEffect" presetClass="entr" presetID="26" presetSubtype="0">
                                  <p:stCondLst>
                                    <p:cond delay="0"/>
                                  </p:stCondLst>
                                  <p:childTnLst>
                                    <p:set>
                                      <p:cBhvr>
                                        <p:cTn dur="1" fill="hold" id="40">
                                          <p:stCondLst>
                                            <p:cond delay="0"/>
                                          </p:stCondLst>
                                        </p:cTn>
                                        <p:tgtEl>
                                          <p:spTgt spid="5">
                                            <p:txEl>
                                              <p:pRg end="2" st="2"/>
                                            </p:txEl>
                                          </p:spTgt>
                                        </p:tgtEl>
                                        <p:attrNameLst>
                                          <p:attrName>style.visibility</p:attrName>
                                        </p:attrNameLst>
                                      </p:cBhvr>
                                      <p:to>
                                        <p:strVal val="visible"/>
                                      </p:to>
                                    </p:set>
                                    <p:animEffect filter="wipe(down)" transition="in">
                                      <p:cBhvr>
                                        <p:cTn dur="580" id="41">
                                          <p:stCondLst>
                                            <p:cond delay="0"/>
                                          </p:stCondLst>
                                        </p:cTn>
                                        <p:tgtEl>
                                          <p:spTgt spid="5">
                                            <p:txEl>
                                              <p:pRg end="2" st="2"/>
                                            </p:txEl>
                                          </p:spTgt>
                                        </p:tgtEl>
                                      </p:cBhvr>
                                    </p:animEffect>
                                    <p:anim calcmode="lin" valueType="num">
                                      <p:cBhvr>
                                        <p:cTn dur="1822" id="42" tmFilter="0,0; 0.14,0.36; 0.43,0.73; 0.71,0.91; 1.0,1.0">
                                          <p:stCondLst>
                                            <p:cond delay="0"/>
                                          </p:stCondLst>
                                        </p:cTn>
                                        <p:tgtEl>
                                          <p:spTgt spid="5">
                                            <p:txEl>
                                              <p:pRg end="2" st="2"/>
                                            </p:txEl>
                                          </p:spTgt>
                                        </p:tgtEl>
                                        <p:attrNameLst>
                                          <p:attrName>ppt_x</p:attrName>
                                        </p:attrNameLst>
                                      </p:cBhvr>
                                      <p:tavLst>
                                        <p:tav tm="0">
                                          <p:val>
                                            <p:strVal val="#ppt_x-0.25"/>
                                          </p:val>
                                        </p:tav>
                                        <p:tav tm="100000">
                                          <p:val>
                                            <p:strVal val="#ppt_x"/>
                                          </p:val>
                                        </p:tav>
                                      </p:tavLst>
                                    </p:anim>
                                    <p:anim calcmode="lin" valueType="num">
                                      <p:cBhvr>
                                        <p:cTn dur="664" id="43" tmFilter="0.0,0.0; 0.25,0.07; 0.50,0.2; 0.75,0.467; 1.0,1.0">
                                          <p:stCondLst>
                                            <p:cond delay="0"/>
                                          </p:stCondLst>
                                        </p:cTn>
                                        <p:tgtEl>
                                          <p:spTgt spid="5">
                                            <p:txEl>
                                              <p:pRg end="2" st="2"/>
                                            </p:txEl>
                                          </p:spTgt>
                                        </p:tgtEl>
                                        <p:attrNameLst>
                                          <p:attrName>ppt_y</p:attrName>
                                        </p:attrNameLst>
                                      </p:cBhvr>
                                      <p:tavLst>
                                        <p:tav fmla="#ppt_y-sin(pi*$)/3" tm="0">
                                          <p:val>
                                            <p:fltVal val="0.5"/>
                                          </p:val>
                                        </p:tav>
                                        <p:tav tm="100000">
                                          <p:val>
                                            <p:fltVal val="1"/>
                                          </p:val>
                                        </p:tav>
                                      </p:tavLst>
                                    </p:anim>
                                    <p:anim calcmode="lin" valueType="num">
                                      <p:cBhvr>
                                        <p:cTn dur="664" id="44" tmFilter="0, 0; 0.125,0.2665; 0.25,0.4; 0.375,0.465; 0.5,0.5;  0.625,0.535; 0.75,0.6; 0.875,0.7335; 1,1">
                                          <p:stCondLst>
                                            <p:cond delay="664"/>
                                          </p:stCondLst>
                                        </p:cTn>
                                        <p:tgtEl>
                                          <p:spTgt spid="5">
                                            <p:txEl>
                                              <p:pRg end="2" st="2"/>
                                            </p:txEl>
                                          </p:spTgt>
                                        </p:tgtEl>
                                        <p:attrNameLst>
                                          <p:attrName>ppt_y</p:attrName>
                                        </p:attrNameLst>
                                      </p:cBhvr>
                                      <p:tavLst>
                                        <p:tav fmla="#ppt_y-sin(pi*$)/9" tm="0">
                                          <p:val>
                                            <p:fltVal val="0"/>
                                          </p:val>
                                        </p:tav>
                                        <p:tav tm="100000">
                                          <p:val>
                                            <p:fltVal val="1"/>
                                          </p:val>
                                        </p:tav>
                                      </p:tavLst>
                                    </p:anim>
                                    <p:anim calcmode="lin" valueType="num">
                                      <p:cBhvr>
                                        <p:cTn dur="332" id="45" tmFilter="0, 0; 0.125,0.2665; 0.25,0.4; 0.375,0.465; 0.5,0.5;  0.625,0.535; 0.75,0.6; 0.875,0.7335; 1,1">
                                          <p:stCondLst>
                                            <p:cond delay="1324"/>
                                          </p:stCondLst>
                                        </p:cTn>
                                        <p:tgtEl>
                                          <p:spTgt spid="5">
                                            <p:txEl>
                                              <p:pRg end="2" st="2"/>
                                            </p:txEl>
                                          </p:spTgt>
                                        </p:tgtEl>
                                        <p:attrNameLst>
                                          <p:attrName>ppt_y</p:attrName>
                                        </p:attrNameLst>
                                      </p:cBhvr>
                                      <p:tavLst>
                                        <p:tav fmla="#ppt_y-sin(pi*$)/27" tm="0">
                                          <p:val>
                                            <p:fltVal val="0"/>
                                          </p:val>
                                        </p:tav>
                                        <p:tav tm="100000">
                                          <p:val>
                                            <p:fltVal val="1"/>
                                          </p:val>
                                        </p:tav>
                                      </p:tavLst>
                                    </p:anim>
                                    <p:anim calcmode="lin" valueType="num">
                                      <p:cBhvr>
                                        <p:cTn dur="164" id="46" tmFilter="0, 0; 0.125,0.2665; 0.25,0.4; 0.375,0.465; 0.5,0.5;  0.625,0.535; 0.75,0.6; 0.875,0.7335; 1,1">
                                          <p:stCondLst>
                                            <p:cond delay="1656"/>
                                          </p:stCondLst>
                                        </p:cTn>
                                        <p:tgtEl>
                                          <p:spTgt spid="5">
                                            <p:txEl>
                                              <p:pRg end="2" st="2"/>
                                            </p:txEl>
                                          </p:spTgt>
                                        </p:tgtEl>
                                        <p:attrNameLst>
                                          <p:attrName>ppt_y</p:attrName>
                                        </p:attrNameLst>
                                      </p:cBhvr>
                                      <p:tavLst>
                                        <p:tav fmla="#ppt_y-sin(pi*$)/81" tm="0">
                                          <p:val>
                                            <p:fltVal val="0"/>
                                          </p:val>
                                        </p:tav>
                                        <p:tav tm="100000">
                                          <p:val>
                                            <p:fltVal val="1"/>
                                          </p:val>
                                        </p:tav>
                                      </p:tavLst>
                                    </p:anim>
                                    <p:animScale>
                                      <p:cBhvr>
                                        <p:cTn dur="26" id="47">
                                          <p:stCondLst>
                                            <p:cond delay="650"/>
                                          </p:stCondLst>
                                        </p:cTn>
                                        <p:tgtEl>
                                          <p:spTgt spid="5">
                                            <p:txEl>
                                              <p:pRg end="2" st="2"/>
                                            </p:txEl>
                                          </p:spTgt>
                                        </p:tgtEl>
                                      </p:cBhvr>
                                      <p:to x="100000" y="60000"/>
                                    </p:animScale>
                                    <p:animScale>
                                      <p:cBhvr>
                                        <p:cTn decel="50000" dur="166" id="48">
                                          <p:stCondLst>
                                            <p:cond delay="676"/>
                                          </p:stCondLst>
                                        </p:cTn>
                                        <p:tgtEl>
                                          <p:spTgt spid="5">
                                            <p:txEl>
                                              <p:pRg end="2" st="2"/>
                                            </p:txEl>
                                          </p:spTgt>
                                        </p:tgtEl>
                                      </p:cBhvr>
                                      <p:to x="100000" y="100000"/>
                                    </p:animScale>
                                    <p:animScale>
                                      <p:cBhvr>
                                        <p:cTn dur="26" id="49">
                                          <p:stCondLst>
                                            <p:cond delay="1312"/>
                                          </p:stCondLst>
                                        </p:cTn>
                                        <p:tgtEl>
                                          <p:spTgt spid="5">
                                            <p:txEl>
                                              <p:pRg end="2" st="2"/>
                                            </p:txEl>
                                          </p:spTgt>
                                        </p:tgtEl>
                                      </p:cBhvr>
                                      <p:to x="100000" y="80000"/>
                                    </p:animScale>
                                    <p:animScale>
                                      <p:cBhvr>
                                        <p:cTn decel="50000" dur="166" id="50">
                                          <p:stCondLst>
                                            <p:cond delay="1338"/>
                                          </p:stCondLst>
                                        </p:cTn>
                                        <p:tgtEl>
                                          <p:spTgt spid="5">
                                            <p:txEl>
                                              <p:pRg end="2" st="2"/>
                                            </p:txEl>
                                          </p:spTgt>
                                        </p:tgtEl>
                                      </p:cBhvr>
                                      <p:to x="100000" y="100000"/>
                                    </p:animScale>
                                    <p:animScale>
                                      <p:cBhvr>
                                        <p:cTn dur="26" id="51">
                                          <p:stCondLst>
                                            <p:cond delay="1642"/>
                                          </p:stCondLst>
                                        </p:cTn>
                                        <p:tgtEl>
                                          <p:spTgt spid="5">
                                            <p:txEl>
                                              <p:pRg end="2" st="2"/>
                                            </p:txEl>
                                          </p:spTgt>
                                        </p:tgtEl>
                                      </p:cBhvr>
                                      <p:to x="100000" y="90000"/>
                                    </p:animScale>
                                    <p:animScale>
                                      <p:cBhvr>
                                        <p:cTn decel="50000" dur="166" id="52">
                                          <p:stCondLst>
                                            <p:cond delay="1668"/>
                                          </p:stCondLst>
                                        </p:cTn>
                                        <p:tgtEl>
                                          <p:spTgt spid="5">
                                            <p:txEl>
                                              <p:pRg end="2" st="2"/>
                                            </p:txEl>
                                          </p:spTgt>
                                        </p:tgtEl>
                                      </p:cBhvr>
                                      <p:to x="100000" y="100000"/>
                                    </p:animScale>
                                    <p:animScale>
                                      <p:cBhvr>
                                        <p:cTn dur="26" id="53">
                                          <p:stCondLst>
                                            <p:cond delay="1808"/>
                                          </p:stCondLst>
                                        </p:cTn>
                                        <p:tgtEl>
                                          <p:spTgt spid="5">
                                            <p:txEl>
                                              <p:pRg end="2" st="2"/>
                                            </p:txEl>
                                          </p:spTgt>
                                        </p:tgtEl>
                                      </p:cBhvr>
                                      <p:to x="100000" y="95000"/>
                                    </p:animScale>
                                    <p:animScale>
                                      <p:cBhvr>
                                        <p:cTn decel="50000" dur="166" id="54">
                                          <p:stCondLst>
                                            <p:cond delay="1834"/>
                                          </p:stCondLst>
                                        </p:cTn>
                                        <p:tgtEl>
                                          <p:spTgt spid="5">
                                            <p:txEl>
                                              <p:pRg end="2" st="2"/>
                                            </p:txEl>
                                          </p:spTgt>
                                        </p:tgtEl>
                                      </p:cBhvr>
                                      <p:to x="100000" y="100000"/>
                                    </p:animScale>
                                  </p:childTnLst>
                                </p:cTn>
                              </p:par>
                            </p:childTnLst>
                          </p:cTn>
                        </p:par>
                      </p:childTnLst>
                    </p:cTn>
                  </p:par>
                  <p:par>
                    <p:cTn fill="hold" id="55">
                      <p:stCondLst>
                        <p:cond delay="indefinite"/>
                      </p:stCondLst>
                      <p:childTnLst>
                        <p:par>
                          <p:cTn fill="hold" id="56">
                            <p:stCondLst>
                              <p:cond delay="0"/>
                            </p:stCondLst>
                            <p:childTnLst>
                              <p:par>
                                <p:cTn fill="hold" grpId="0" id="57" nodeType="clickEffect" presetClass="entr" presetID="26" presetSubtype="0">
                                  <p:stCondLst>
                                    <p:cond delay="0"/>
                                  </p:stCondLst>
                                  <p:childTnLst>
                                    <p:set>
                                      <p:cBhvr>
                                        <p:cTn dur="1" fill="hold" id="58">
                                          <p:stCondLst>
                                            <p:cond delay="0"/>
                                          </p:stCondLst>
                                        </p:cTn>
                                        <p:tgtEl>
                                          <p:spTgt spid="5">
                                            <p:txEl>
                                              <p:pRg end="3" st="3"/>
                                            </p:txEl>
                                          </p:spTgt>
                                        </p:tgtEl>
                                        <p:attrNameLst>
                                          <p:attrName>style.visibility</p:attrName>
                                        </p:attrNameLst>
                                      </p:cBhvr>
                                      <p:to>
                                        <p:strVal val="visible"/>
                                      </p:to>
                                    </p:set>
                                    <p:animEffect filter="wipe(down)" transition="in">
                                      <p:cBhvr>
                                        <p:cTn dur="580" id="59">
                                          <p:stCondLst>
                                            <p:cond delay="0"/>
                                          </p:stCondLst>
                                        </p:cTn>
                                        <p:tgtEl>
                                          <p:spTgt spid="5">
                                            <p:txEl>
                                              <p:pRg end="3" st="3"/>
                                            </p:txEl>
                                          </p:spTgt>
                                        </p:tgtEl>
                                      </p:cBhvr>
                                    </p:animEffect>
                                    <p:anim calcmode="lin" valueType="num">
                                      <p:cBhvr>
                                        <p:cTn dur="1822" id="60" tmFilter="0,0; 0.14,0.36; 0.43,0.73; 0.71,0.91; 1.0,1.0">
                                          <p:stCondLst>
                                            <p:cond delay="0"/>
                                          </p:stCondLst>
                                        </p:cTn>
                                        <p:tgtEl>
                                          <p:spTgt spid="5">
                                            <p:txEl>
                                              <p:pRg end="3" st="3"/>
                                            </p:txEl>
                                          </p:spTgt>
                                        </p:tgtEl>
                                        <p:attrNameLst>
                                          <p:attrName>ppt_x</p:attrName>
                                        </p:attrNameLst>
                                      </p:cBhvr>
                                      <p:tavLst>
                                        <p:tav tm="0">
                                          <p:val>
                                            <p:strVal val="#ppt_x-0.25"/>
                                          </p:val>
                                        </p:tav>
                                        <p:tav tm="100000">
                                          <p:val>
                                            <p:strVal val="#ppt_x"/>
                                          </p:val>
                                        </p:tav>
                                      </p:tavLst>
                                    </p:anim>
                                    <p:anim calcmode="lin" valueType="num">
                                      <p:cBhvr>
                                        <p:cTn dur="664" id="61" tmFilter="0.0,0.0; 0.25,0.07; 0.50,0.2; 0.75,0.467; 1.0,1.0">
                                          <p:stCondLst>
                                            <p:cond delay="0"/>
                                          </p:stCondLst>
                                        </p:cTn>
                                        <p:tgtEl>
                                          <p:spTgt spid="5">
                                            <p:txEl>
                                              <p:pRg end="3" st="3"/>
                                            </p:txEl>
                                          </p:spTgt>
                                        </p:tgtEl>
                                        <p:attrNameLst>
                                          <p:attrName>ppt_y</p:attrName>
                                        </p:attrNameLst>
                                      </p:cBhvr>
                                      <p:tavLst>
                                        <p:tav fmla="#ppt_y-sin(pi*$)/3" tm="0">
                                          <p:val>
                                            <p:fltVal val="0.5"/>
                                          </p:val>
                                        </p:tav>
                                        <p:tav tm="100000">
                                          <p:val>
                                            <p:fltVal val="1"/>
                                          </p:val>
                                        </p:tav>
                                      </p:tavLst>
                                    </p:anim>
                                    <p:anim calcmode="lin" valueType="num">
                                      <p:cBhvr>
                                        <p:cTn dur="664" id="62" tmFilter="0, 0; 0.125,0.2665; 0.25,0.4; 0.375,0.465; 0.5,0.5;  0.625,0.535; 0.75,0.6; 0.875,0.7335; 1,1">
                                          <p:stCondLst>
                                            <p:cond delay="664"/>
                                          </p:stCondLst>
                                        </p:cTn>
                                        <p:tgtEl>
                                          <p:spTgt spid="5">
                                            <p:txEl>
                                              <p:pRg end="3" st="3"/>
                                            </p:txEl>
                                          </p:spTgt>
                                        </p:tgtEl>
                                        <p:attrNameLst>
                                          <p:attrName>ppt_y</p:attrName>
                                        </p:attrNameLst>
                                      </p:cBhvr>
                                      <p:tavLst>
                                        <p:tav fmla="#ppt_y-sin(pi*$)/9" tm="0">
                                          <p:val>
                                            <p:fltVal val="0"/>
                                          </p:val>
                                        </p:tav>
                                        <p:tav tm="100000">
                                          <p:val>
                                            <p:fltVal val="1"/>
                                          </p:val>
                                        </p:tav>
                                      </p:tavLst>
                                    </p:anim>
                                    <p:anim calcmode="lin" valueType="num">
                                      <p:cBhvr>
                                        <p:cTn dur="332" id="63" tmFilter="0, 0; 0.125,0.2665; 0.25,0.4; 0.375,0.465; 0.5,0.5;  0.625,0.535; 0.75,0.6; 0.875,0.7335; 1,1">
                                          <p:stCondLst>
                                            <p:cond delay="1324"/>
                                          </p:stCondLst>
                                        </p:cTn>
                                        <p:tgtEl>
                                          <p:spTgt spid="5">
                                            <p:txEl>
                                              <p:pRg end="3" st="3"/>
                                            </p:txEl>
                                          </p:spTgt>
                                        </p:tgtEl>
                                        <p:attrNameLst>
                                          <p:attrName>ppt_y</p:attrName>
                                        </p:attrNameLst>
                                      </p:cBhvr>
                                      <p:tavLst>
                                        <p:tav fmla="#ppt_y-sin(pi*$)/27" tm="0">
                                          <p:val>
                                            <p:fltVal val="0"/>
                                          </p:val>
                                        </p:tav>
                                        <p:tav tm="100000">
                                          <p:val>
                                            <p:fltVal val="1"/>
                                          </p:val>
                                        </p:tav>
                                      </p:tavLst>
                                    </p:anim>
                                    <p:anim calcmode="lin" valueType="num">
                                      <p:cBhvr>
                                        <p:cTn dur="164" id="64" tmFilter="0, 0; 0.125,0.2665; 0.25,0.4; 0.375,0.465; 0.5,0.5;  0.625,0.535; 0.75,0.6; 0.875,0.7335; 1,1">
                                          <p:stCondLst>
                                            <p:cond delay="1656"/>
                                          </p:stCondLst>
                                        </p:cTn>
                                        <p:tgtEl>
                                          <p:spTgt spid="5">
                                            <p:txEl>
                                              <p:pRg end="3" st="3"/>
                                            </p:txEl>
                                          </p:spTgt>
                                        </p:tgtEl>
                                        <p:attrNameLst>
                                          <p:attrName>ppt_y</p:attrName>
                                        </p:attrNameLst>
                                      </p:cBhvr>
                                      <p:tavLst>
                                        <p:tav fmla="#ppt_y-sin(pi*$)/81" tm="0">
                                          <p:val>
                                            <p:fltVal val="0"/>
                                          </p:val>
                                        </p:tav>
                                        <p:tav tm="100000">
                                          <p:val>
                                            <p:fltVal val="1"/>
                                          </p:val>
                                        </p:tav>
                                      </p:tavLst>
                                    </p:anim>
                                    <p:animScale>
                                      <p:cBhvr>
                                        <p:cTn dur="26" id="65">
                                          <p:stCondLst>
                                            <p:cond delay="650"/>
                                          </p:stCondLst>
                                        </p:cTn>
                                        <p:tgtEl>
                                          <p:spTgt spid="5">
                                            <p:txEl>
                                              <p:pRg end="3" st="3"/>
                                            </p:txEl>
                                          </p:spTgt>
                                        </p:tgtEl>
                                      </p:cBhvr>
                                      <p:to x="100000" y="60000"/>
                                    </p:animScale>
                                    <p:animScale>
                                      <p:cBhvr>
                                        <p:cTn decel="50000" dur="166" id="66">
                                          <p:stCondLst>
                                            <p:cond delay="676"/>
                                          </p:stCondLst>
                                        </p:cTn>
                                        <p:tgtEl>
                                          <p:spTgt spid="5">
                                            <p:txEl>
                                              <p:pRg end="3" st="3"/>
                                            </p:txEl>
                                          </p:spTgt>
                                        </p:tgtEl>
                                      </p:cBhvr>
                                      <p:to x="100000" y="100000"/>
                                    </p:animScale>
                                    <p:animScale>
                                      <p:cBhvr>
                                        <p:cTn dur="26" id="67">
                                          <p:stCondLst>
                                            <p:cond delay="1312"/>
                                          </p:stCondLst>
                                        </p:cTn>
                                        <p:tgtEl>
                                          <p:spTgt spid="5">
                                            <p:txEl>
                                              <p:pRg end="3" st="3"/>
                                            </p:txEl>
                                          </p:spTgt>
                                        </p:tgtEl>
                                      </p:cBhvr>
                                      <p:to x="100000" y="80000"/>
                                    </p:animScale>
                                    <p:animScale>
                                      <p:cBhvr>
                                        <p:cTn decel="50000" dur="166" id="68">
                                          <p:stCondLst>
                                            <p:cond delay="1338"/>
                                          </p:stCondLst>
                                        </p:cTn>
                                        <p:tgtEl>
                                          <p:spTgt spid="5">
                                            <p:txEl>
                                              <p:pRg end="3" st="3"/>
                                            </p:txEl>
                                          </p:spTgt>
                                        </p:tgtEl>
                                      </p:cBhvr>
                                      <p:to x="100000" y="100000"/>
                                    </p:animScale>
                                    <p:animScale>
                                      <p:cBhvr>
                                        <p:cTn dur="26" id="69">
                                          <p:stCondLst>
                                            <p:cond delay="1642"/>
                                          </p:stCondLst>
                                        </p:cTn>
                                        <p:tgtEl>
                                          <p:spTgt spid="5">
                                            <p:txEl>
                                              <p:pRg end="3" st="3"/>
                                            </p:txEl>
                                          </p:spTgt>
                                        </p:tgtEl>
                                      </p:cBhvr>
                                      <p:to x="100000" y="90000"/>
                                    </p:animScale>
                                    <p:animScale>
                                      <p:cBhvr>
                                        <p:cTn decel="50000" dur="166" id="70">
                                          <p:stCondLst>
                                            <p:cond delay="1668"/>
                                          </p:stCondLst>
                                        </p:cTn>
                                        <p:tgtEl>
                                          <p:spTgt spid="5">
                                            <p:txEl>
                                              <p:pRg end="3" st="3"/>
                                            </p:txEl>
                                          </p:spTgt>
                                        </p:tgtEl>
                                      </p:cBhvr>
                                      <p:to x="100000" y="100000"/>
                                    </p:animScale>
                                    <p:animScale>
                                      <p:cBhvr>
                                        <p:cTn dur="26" id="71">
                                          <p:stCondLst>
                                            <p:cond delay="1808"/>
                                          </p:stCondLst>
                                        </p:cTn>
                                        <p:tgtEl>
                                          <p:spTgt spid="5">
                                            <p:txEl>
                                              <p:pRg end="3" st="3"/>
                                            </p:txEl>
                                          </p:spTgt>
                                        </p:tgtEl>
                                      </p:cBhvr>
                                      <p:to x="100000" y="95000"/>
                                    </p:animScale>
                                    <p:animScale>
                                      <p:cBhvr>
                                        <p:cTn decel="50000" dur="166" id="72">
                                          <p:stCondLst>
                                            <p:cond delay="1834"/>
                                          </p:stCondLst>
                                        </p:cTn>
                                        <p:tgtEl>
                                          <p:spTgt spid="5">
                                            <p:txEl>
                                              <p:pRg end="3" st="3"/>
                                            </p:txEl>
                                          </p:spTgt>
                                        </p:tgtEl>
                                      </p:cBhvr>
                                      <p:to x="100000" y="100000"/>
                                    </p:animScale>
                                  </p:childTnLst>
                                </p:cTn>
                              </p:par>
                            </p:childTnLst>
                          </p:cTn>
                        </p:par>
                      </p:childTnLst>
                    </p:cTn>
                  </p:par>
                  <p:par>
                    <p:cTn fill="hold" id="73">
                      <p:stCondLst>
                        <p:cond delay="indefinite"/>
                      </p:stCondLst>
                      <p:childTnLst>
                        <p:par>
                          <p:cTn fill="hold" id="74">
                            <p:stCondLst>
                              <p:cond delay="0"/>
                            </p:stCondLst>
                            <p:childTnLst>
                              <p:par>
                                <p:cTn fill="hold" grpId="0" id="75" nodeType="clickEffect" presetClass="entr" presetID="26" presetSubtype="0">
                                  <p:stCondLst>
                                    <p:cond delay="0"/>
                                  </p:stCondLst>
                                  <p:childTnLst>
                                    <p:set>
                                      <p:cBhvr>
                                        <p:cTn dur="1" fill="hold" id="76">
                                          <p:stCondLst>
                                            <p:cond delay="0"/>
                                          </p:stCondLst>
                                        </p:cTn>
                                        <p:tgtEl>
                                          <p:spTgt spid="5">
                                            <p:txEl>
                                              <p:pRg end="4" st="4"/>
                                            </p:txEl>
                                          </p:spTgt>
                                        </p:tgtEl>
                                        <p:attrNameLst>
                                          <p:attrName>style.visibility</p:attrName>
                                        </p:attrNameLst>
                                      </p:cBhvr>
                                      <p:to>
                                        <p:strVal val="visible"/>
                                      </p:to>
                                    </p:set>
                                    <p:animEffect filter="wipe(down)" transition="in">
                                      <p:cBhvr>
                                        <p:cTn dur="580" id="77">
                                          <p:stCondLst>
                                            <p:cond delay="0"/>
                                          </p:stCondLst>
                                        </p:cTn>
                                        <p:tgtEl>
                                          <p:spTgt spid="5">
                                            <p:txEl>
                                              <p:pRg end="4" st="4"/>
                                            </p:txEl>
                                          </p:spTgt>
                                        </p:tgtEl>
                                      </p:cBhvr>
                                    </p:animEffect>
                                    <p:anim calcmode="lin" valueType="num">
                                      <p:cBhvr>
                                        <p:cTn dur="1822" id="78" tmFilter="0,0; 0.14,0.36; 0.43,0.73; 0.71,0.91; 1.0,1.0">
                                          <p:stCondLst>
                                            <p:cond delay="0"/>
                                          </p:stCondLst>
                                        </p:cTn>
                                        <p:tgtEl>
                                          <p:spTgt spid="5">
                                            <p:txEl>
                                              <p:pRg end="4" st="4"/>
                                            </p:txEl>
                                          </p:spTgt>
                                        </p:tgtEl>
                                        <p:attrNameLst>
                                          <p:attrName>ppt_x</p:attrName>
                                        </p:attrNameLst>
                                      </p:cBhvr>
                                      <p:tavLst>
                                        <p:tav tm="0">
                                          <p:val>
                                            <p:strVal val="#ppt_x-0.25"/>
                                          </p:val>
                                        </p:tav>
                                        <p:tav tm="100000">
                                          <p:val>
                                            <p:strVal val="#ppt_x"/>
                                          </p:val>
                                        </p:tav>
                                      </p:tavLst>
                                    </p:anim>
                                    <p:anim calcmode="lin" valueType="num">
                                      <p:cBhvr>
                                        <p:cTn dur="664" id="79" tmFilter="0.0,0.0; 0.25,0.07; 0.50,0.2; 0.75,0.467; 1.0,1.0">
                                          <p:stCondLst>
                                            <p:cond delay="0"/>
                                          </p:stCondLst>
                                        </p:cTn>
                                        <p:tgtEl>
                                          <p:spTgt spid="5">
                                            <p:txEl>
                                              <p:pRg end="4" st="4"/>
                                            </p:txEl>
                                          </p:spTgt>
                                        </p:tgtEl>
                                        <p:attrNameLst>
                                          <p:attrName>ppt_y</p:attrName>
                                        </p:attrNameLst>
                                      </p:cBhvr>
                                      <p:tavLst>
                                        <p:tav fmla="#ppt_y-sin(pi*$)/3" tm="0">
                                          <p:val>
                                            <p:fltVal val="0.5"/>
                                          </p:val>
                                        </p:tav>
                                        <p:tav tm="100000">
                                          <p:val>
                                            <p:fltVal val="1"/>
                                          </p:val>
                                        </p:tav>
                                      </p:tavLst>
                                    </p:anim>
                                    <p:anim calcmode="lin" valueType="num">
                                      <p:cBhvr>
                                        <p:cTn dur="664" id="80" tmFilter="0, 0; 0.125,0.2665; 0.25,0.4; 0.375,0.465; 0.5,0.5;  0.625,0.535; 0.75,0.6; 0.875,0.7335; 1,1">
                                          <p:stCondLst>
                                            <p:cond delay="664"/>
                                          </p:stCondLst>
                                        </p:cTn>
                                        <p:tgtEl>
                                          <p:spTgt spid="5">
                                            <p:txEl>
                                              <p:pRg end="4" st="4"/>
                                            </p:txEl>
                                          </p:spTgt>
                                        </p:tgtEl>
                                        <p:attrNameLst>
                                          <p:attrName>ppt_y</p:attrName>
                                        </p:attrNameLst>
                                      </p:cBhvr>
                                      <p:tavLst>
                                        <p:tav fmla="#ppt_y-sin(pi*$)/9" tm="0">
                                          <p:val>
                                            <p:fltVal val="0"/>
                                          </p:val>
                                        </p:tav>
                                        <p:tav tm="100000">
                                          <p:val>
                                            <p:fltVal val="1"/>
                                          </p:val>
                                        </p:tav>
                                      </p:tavLst>
                                    </p:anim>
                                    <p:anim calcmode="lin" valueType="num">
                                      <p:cBhvr>
                                        <p:cTn dur="332" id="81" tmFilter="0, 0; 0.125,0.2665; 0.25,0.4; 0.375,0.465; 0.5,0.5;  0.625,0.535; 0.75,0.6; 0.875,0.7335; 1,1">
                                          <p:stCondLst>
                                            <p:cond delay="1324"/>
                                          </p:stCondLst>
                                        </p:cTn>
                                        <p:tgtEl>
                                          <p:spTgt spid="5">
                                            <p:txEl>
                                              <p:pRg end="4" st="4"/>
                                            </p:txEl>
                                          </p:spTgt>
                                        </p:tgtEl>
                                        <p:attrNameLst>
                                          <p:attrName>ppt_y</p:attrName>
                                        </p:attrNameLst>
                                      </p:cBhvr>
                                      <p:tavLst>
                                        <p:tav fmla="#ppt_y-sin(pi*$)/27" tm="0">
                                          <p:val>
                                            <p:fltVal val="0"/>
                                          </p:val>
                                        </p:tav>
                                        <p:tav tm="100000">
                                          <p:val>
                                            <p:fltVal val="1"/>
                                          </p:val>
                                        </p:tav>
                                      </p:tavLst>
                                    </p:anim>
                                    <p:anim calcmode="lin" valueType="num">
                                      <p:cBhvr>
                                        <p:cTn dur="164" id="82" tmFilter="0, 0; 0.125,0.2665; 0.25,0.4; 0.375,0.465; 0.5,0.5;  0.625,0.535; 0.75,0.6; 0.875,0.7335; 1,1">
                                          <p:stCondLst>
                                            <p:cond delay="1656"/>
                                          </p:stCondLst>
                                        </p:cTn>
                                        <p:tgtEl>
                                          <p:spTgt spid="5">
                                            <p:txEl>
                                              <p:pRg end="4" st="4"/>
                                            </p:txEl>
                                          </p:spTgt>
                                        </p:tgtEl>
                                        <p:attrNameLst>
                                          <p:attrName>ppt_y</p:attrName>
                                        </p:attrNameLst>
                                      </p:cBhvr>
                                      <p:tavLst>
                                        <p:tav fmla="#ppt_y-sin(pi*$)/81" tm="0">
                                          <p:val>
                                            <p:fltVal val="0"/>
                                          </p:val>
                                        </p:tav>
                                        <p:tav tm="100000">
                                          <p:val>
                                            <p:fltVal val="1"/>
                                          </p:val>
                                        </p:tav>
                                      </p:tavLst>
                                    </p:anim>
                                    <p:animScale>
                                      <p:cBhvr>
                                        <p:cTn dur="26" id="83">
                                          <p:stCondLst>
                                            <p:cond delay="650"/>
                                          </p:stCondLst>
                                        </p:cTn>
                                        <p:tgtEl>
                                          <p:spTgt spid="5">
                                            <p:txEl>
                                              <p:pRg end="4" st="4"/>
                                            </p:txEl>
                                          </p:spTgt>
                                        </p:tgtEl>
                                      </p:cBhvr>
                                      <p:to x="100000" y="60000"/>
                                    </p:animScale>
                                    <p:animScale>
                                      <p:cBhvr>
                                        <p:cTn decel="50000" dur="166" id="84">
                                          <p:stCondLst>
                                            <p:cond delay="676"/>
                                          </p:stCondLst>
                                        </p:cTn>
                                        <p:tgtEl>
                                          <p:spTgt spid="5">
                                            <p:txEl>
                                              <p:pRg end="4" st="4"/>
                                            </p:txEl>
                                          </p:spTgt>
                                        </p:tgtEl>
                                      </p:cBhvr>
                                      <p:to x="100000" y="100000"/>
                                    </p:animScale>
                                    <p:animScale>
                                      <p:cBhvr>
                                        <p:cTn dur="26" id="85">
                                          <p:stCondLst>
                                            <p:cond delay="1312"/>
                                          </p:stCondLst>
                                        </p:cTn>
                                        <p:tgtEl>
                                          <p:spTgt spid="5">
                                            <p:txEl>
                                              <p:pRg end="4" st="4"/>
                                            </p:txEl>
                                          </p:spTgt>
                                        </p:tgtEl>
                                      </p:cBhvr>
                                      <p:to x="100000" y="80000"/>
                                    </p:animScale>
                                    <p:animScale>
                                      <p:cBhvr>
                                        <p:cTn decel="50000" dur="166" id="86">
                                          <p:stCondLst>
                                            <p:cond delay="1338"/>
                                          </p:stCondLst>
                                        </p:cTn>
                                        <p:tgtEl>
                                          <p:spTgt spid="5">
                                            <p:txEl>
                                              <p:pRg end="4" st="4"/>
                                            </p:txEl>
                                          </p:spTgt>
                                        </p:tgtEl>
                                      </p:cBhvr>
                                      <p:to x="100000" y="100000"/>
                                    </p:animScale>
                                    <p:animScale>
                                      <p:cBhvr>
                                        <p:cTn dur="26" id="87">
                                          <p:stCondLst>
                                            <p:cond delay="1642"/>
                                          </p:stCondLst>
                                        </p:cTn>
                                        <p:tgtEl>
                                          <p:spTgt spid="5">
                                            <p:txEl>
                                              <p:pRg end="4" st="4"/>
                                            </p:txEl>
                                          </p:spTgt>
                                        </p:tgtEl>
                                      </p:cBhvr>
                                      <p:to x="100000" y="90000"/>
                                    </p:animScale>
                                    <p:animScale>
                                      <p:cBhvr>
                                        <p:cTn decel="50000" dur="166" id="88">
                                          <p:stCondLst>
                                            <p:cond delay="1668"/>
                                          </p:stCondLst>
                                        </p:cTn>
                                        <p:tgtEl>
                                          <p:spTgt spid="5">
                                            <p:txEl>
                                              <p:pRg end="4" st="4"/>
                                            </p:txEl>
                                          </p:spTgt>
                                        </p:tgtEl>
                                      </p:cBhvr>
                                      <p:to x="100000" y="100000"/>
                                    </p:animScale>
                                    <p:animScale>
                                      <p:cBhvr>
                                        <p:cTn dur="26" id="89">
                                          <p:stCondLst>
                                            <p:cond delay="1808"/>
                                          </p:stCondLst>
                                        </p:cTn>
                                        <p:tgtEl>
                                          <p:spTgt spid="5">
                                            <p:txEl>
                                              <p:pRg end="4" st="4"/>
                                            </p:txEl>
                                          </p:spTgt>
                                        </p:tgtEl>
                                      </p:cBhvr>
                                      <p:to x="100000" y="95000"/>
                                    </p:animScale>
                                    <p:animScale>
                                      <p:cBhvr>
                                        <p:cTn decel="50000" dur="166" id="90">
                                          <p:stCondLst>
                                            <p:cond delay="1834"/>
                                          </p:stCondLst>
                                        </p:cTn>
                                        <p:tgtEl>
                                          <p:spTgt spid="5">
                                            <p:txEl>
                                              <p:pRg end="4" st="4"/>
                                            </p:txEl>
                                          </p:spTgt>
                                        </p:tgtEl>
                                      </p:cBhvr>
                                      <p:to x="100000" y="100000"/>
                                    </p:animScale>
                                  </p:childTnLst>
                                </p:cTn>
                              </p:par>
                            </p:childTnLst>
                          </p:cTn>
                        </p:par>
                      </p:childTnLst>
                    </p:cTn>
                  </p:par>
                  <p:par>
                    <p:cTn fill="hold" id="91">
                      <p:stCondLst>
                        <p:cond delay="indefinite"/>
                      </p:stCondLst>
                      <p:childTnLst>
                        <p:par>
                          <p:cTn fill="hold" id="92">
                            <p:stCondLst>
                              <p:cond delay="0"/>
                            </p:stCondLst>
                            <p:childTnLst>
                              <p:par>
                                <p:cTn fill="hold" grpId="0" id="93" nodeType="clickEffect" presetClass="entr" presetID="26" presetSubtype="0">
                                  <p:stCondLst>
                                    <p:cond delay="0"/>
                                  </p:stCondLst>
                                  <p:childTnLst>
                                    <p:set>
                                      <p:cBhvr>
                                        <p:cTn dur="1" fill="hold" id="94">
                                          <p:stCondLst>
                                            <p:cond delay="0"/>
                                          </p:stCondLst>
                                        </p:cTn>
                                        <p:tgtEl>
                                          <p:spTgt spid="5">
                                            <p:txEl>
                                              <p:pRg end="5" st="5"/>
                                            </p:txEl>
                                          </p:spTgt>
                                        </p:tgtEl>
                                        <p:attrNameLst>
                                          <p:attrName>style.visibility</p:attrName>
                                        </p:attrNameLst>
                                      </p:cBhvr>
                                      <p:to>
                                        <p:strVal val="visible"/>
                                      </p:to>
                                    </p:set>
                                    <p:animEffect filter="wipe(down)" transition="in">
                                      <p:cBhvr>
                                        <p:cTn dur="580" id="95">
                                          <p:stCondLst>
                                            <p:cond delay="0"/>
                                          </p:stCondLst>
                                        </p:cTn>
                                        <p:tgtEl>
                                          <p:spTgt spid="5">
                                            <p:txEl>
                                              <p:pRg end="5" st="5"/>
                                            </p:txEl>
                                          </p:spTgt>
                                        </p:tgtEl>
                                      </p:cBhvr>
                                    </p:animEffect>
                                    <p:anim calcmode="lin" valueType="num">
                                      <p:cBhvr>
                                        <p:cTn dur="1822" id="96" tmFilter="0,0; 0.14,0.36; 0.43,0.73; 0.71,0.91; 1.0,1.0">
                                          <p:stCondLst>
                                            <p:cond delay="0"/>
                                          </p:stCondLst>
                                        </p:cTn>
                                        <p:tgtEl>
                                          <p:spTgt spid="5">
                                            <p:txEl>
                                              <p:pRg end="5" st="5"/>
                                            </p:txEl>
                                          </p:spTgt>
                                        </p:tgtEl>
                                        <p:attrNameLst>
                                          <p:attrName>ppt_x</p:attrName>
                                        </p:attrNameLst>
                                      </p:cBhvr>
                                      <p:tavLst>
                                        <p:tav tm="0">
                                          <p:val>
                                            <p:strVal val="#ppt_x-0.25"/>
                                          </p:val>
                                        </p:tav>
                                        <p:tav tm="100000">
                                          <p:val>
                                            <p:strVal val="#ppt_x"/>
                                          </p:val>
                                        </p:tav>
                                      </p:tavLst>
                                    </p:anim>
                                    <p:anim calcmode="lin" valueType="num">
                                      <p:cBhvr>
                                        <p:cTn dur="664" id="97" tmFilter="0.0,0.0; 0.25,0.07; 0.50,0.2; 0.75,0.467; 1.0,1.0">
                                          <p:stCondLst>
                                            <p:cond delay="0"/>
                                          </p:stCondLst>
                                        </p:cTn>
                                        <p:tgtEl>
                                          <p:spTgt spid="5">
                                            <p:txEl>
                                              <p:pRg end="5" st="5"/>
                                            </p:txEl>
                                          </p:spTgt>
                                        </p:tgtEl>
                                        <p:attrNameLst>
                                          <p:attrName>ppt_y</p:attrName>
                                        </p:attrNameLst>
                                      </p:cBhvr>
                                      <p:tavLst>
                                        <p:tav fmla="#ppt_y-sin(pi*$)/3" tm="0">
                                          <p:val>
                                            <p:fltVal val="0.5"/>
                                          </p:val>
                                        </p:tav>
                                        <p:tav tm="100000">
                                          <p:val>
                                            <p:fltVal val="1"/>
                                          </p:val>
                                        </p:tav>
                                      </p:tavLst>
                                    </p:anim>
                                    <p:anim calcmode="lin" valueType="num">
                                      <p:cBhvr>
                                        <p:cTn dur="664" id="98" tmFilter="0, 0; 0.125,0.2665; 0.25,0.4; 0.375,0.465; 0.5,0.5;  0.625,0.535; 0.75,0.6; 0.875,0.7335; 1,1">
                                          <p:stCondLst>
                                            <p:cond delay="664"/>
                                          </p:stCondLst>
                                        </p:cTn>
                                        <p:tgtEl>
                                          <p:spTgt spid="5">
                                            <p:txEl>
                                              <p:pRg end="5" st="5"/>
                                            </p:txEl>
                                          </p:spTgt>
                                        </p:tgtEl>
                                        <p:attrNameLst>
                                          <p:attrName>ppt_y</p:attrName>
                                        </p:attrNameLst>
                                      </p:cBhvr>
                                      <p:tavLst>
                                        <p:tav fmla="#ppt_y-sin(pi*$)/9" tm="0">
                                          <p:val>
                                            <p:fltVal val="0"/>
                                          </p:val>
                                        </p:tav>
                                        <p:tav tm="100000">
                                          <p:val>
                                            <p:fltVal val="1"/>
                                          </p:val>
                                        </p:tav>
                                      </p:tavLst>
                                    </p:anim>
                                    <p:anim calcmode="lin" valueType="num">
                                      <p:cBhvr>
                                        <p:cTn dur="332" id="99" tmFilter="0, 0; 0.125,0.2665; 0.25,0.4; 0.375,0.465; 0.5,0.5;  0.625,0.535; 0.75,0.6; 0.875,0.7335; 1,1">
                                          <p:stCondLst>
                                            <p:cond delay="1324"/>
                                          </p:stCondLst>
                                        </p:cTn>
                                        <p:tgtEl>
                                          <p:spTgt spid="5">
                                            <p:txEl>
                                              <p:pRg end="5" st="5"/>
                                            </p:txEl>
                                          </p:spTgt>
                                        </p:tgtEl>
                                        <p:attrNameLst>
                                          <p:attrName>ppt_y</p:attrName>
                                        </p:attrNameLst>
                                      </p:cBhvr>
                                      <p:tavLst>
                                        <p:tav fmla="#ppt_y-sin(pi*$)/27" tm="0">
                                          <p:val>
                                            <p:fltVal val="0"/>
                                          </p:val>
                                        </p:tav>
                                        <p:tav tm="100000">
                                          <p:val>
                                            <p:fltVal val="1"/>
                                          </p:val>
                                        </p:tav>
                                      </p:tavLst>
                                    </p:anim>
                                    <p:anim calcmode="lin" valueType="num">
                                      <p:cBhvr>
                                        <p:cTn dur="164" id="100" tmFilter="0, 0; 0.125,0.2665; 0.25,0.4; 0.375,0.465; 0.5,0.5;  0.625,0.535; 0.75,0.6; 0.875,0.7335; 1,1">
                                          <p:stCondLst>
                                            <p:cond delay="1656"/>
                                          </p:stCondLst>
                                        </p:cTn>
                                        <p:tgtEl>
                                          <p:spTgt spid="5">
                                            <p:txEl>
                                              <p:pRg end="5" st="5"/>
                                            </p:txEl>
                                          </p:spTgt>
                                        </p:tgtEl>
                                        <p:attrNameLst>
                                          <p:attrName>ppt_y</p:attrName>
                                        </p:attrNameLst>
                                      </p:cBhvr>
                                      <p:tavLst>
                                        <p:tav fmla="#ppt_y-sin(pi*$)/81" tm="0">
                                          <p:val>
                                            <p:fltVal val="0"/>
                                          </p:val>
                                        </p:tav>
                                        <p:tav tm="100000">
                                          <p:val>
                                            <p:fltVal val="1"/>
                                          </p:val>
                                        </p:tav>
                                      </p:tavLst>
                                    </p:anim>
                                    <p:animScale>
                                      <p:cBhvr>
                                        <p:cTn dur="26" id="101">
                                          <p:stCondLst>
                                            <p:cond delay="650"/>
                                          </p:stCondLst>
                                        </p:cTn>
                                        <p:tgtEl>
                                          <p:spTgt spid="5">
                                            <p:txEl>
                                              <p:pRg end="5" st="5"/>
                                            </p:txEl>
                                          </p:spTgt>
                                        </p:tgtEl>
                                      </p:cBhvr>
                                      <p:to x="100000" y="60000"/>
                                    </p:animScale>
                                    <p:animScale>
                                      <p:cBhvr>
                                        <p:cTn decel="50000" dur="166" id="102">
                                          <p:stCondLst>
                                            <p:cond delay="676"/>
                                          </p:stCondLst>
                                        </p:cTn>
                                        <p:tgtEl>
                                          <p:spTgt spid="5">
                                            <p:txEl>
                                              <p:pRg end="5" st="5"/>
                                            </p:txEl>
                                          </p:spTgt>
                                        </p:tgtEl>
                                      </p:cBhvr>
                                      <p:to x="100000" y="100000"/>
                                    </p:animScale>
                                    <p:animScale>
                                      <p:cBhvr>
                                        <p:cTn dur="26" id="103">
                                          <p:stCondLst>
                                            <p:cond delay="1312"/>
                                          </p:stCondLst>
                                        </p:cTn>
                                        <p:tgtEl>
                                          <p:spTgt spid="5">
                                            <p:txEl>
                                              <p:pRg end="5" st="5"/>
                                            </p:txEl>
                                          </p:spTgt>
                                        </p:tgtEl>
                                      </p:cBhvr>
                                      <p:to x="100000" y="80000"/>
                                    </p:animScale>
                                    <p:animScale>
                                      <p:cBhvr>
                                        <p:cTn decel="50000" dur="166" id="104">
                                          <p:stCondLst>
                                            <p:cond delay="1338"/>
                                          </p:stCondLst>
                                        </p:cTn>
                                        <p:tgtEl>
                                          <p:spTgt spid="5">
                                            <p:txEl>
                                              <p:pRg end="5" st="5"/>
                                            </p:txEl>
                                          </p:spTgt>
                                        </p:tgtEl>
                                      </p:cBhvr>
                                      <p:to x="100000" y="100000"/>
                                    </p:animScale>
                                    <p:animScale>
                                      <p:cBhvr>
                                        <p:cTn dur="26" id="105">
                                          <p:stCondLst>
                                            <p:cond delay="1642"/>
                                          </p:stCondLst>
                                        </p:cTn>
                                        <p:tgtEl>
                                          <p:spTgt spid="5">
                                            <p:txEl>
                                              <p:pRg end="5" st="5"/>
                                            </p:txEl>
                                          </p:spTgt>
                                        </p:tgtEl>
                                      </p:cBhvr>
                                      <p:to x="100000" y="90000"/>
                                    </p:animScale>
                                    <p:animScale>
                                      <p:cBhvr>
                                        <p:cTn decel="50000" dur="166" id="106">
                                          <p:stCondLst>
                                            <p:cond delay="1668"/>
                                          </p:stCondLst>
                                        </p:cTn>
                                        <p:tgtEl>
                                          <p:spTgt spid="5">
                                            <p:txEl>
                                              <p:pRg end="5" st="5"/>
                                            </p:txEl>
                                          </p:spTgt>
                                        </p:tgtEl>
                                      </p:cBhvr>
                                      <p:to x="100000" y="100000"/>
                                    </p:animScale>
                                    <p:animScale>
                                      <p:cBhvr>
                                        <p:cTn dur="26" id="107">
                                          <p:stCondLst>
                                            <p:cond delay="1808"/>
                                          </p:stCondLst>
                                        </p:cTn>
                                        <p:tgtEl>
                                          <p:spTgt spid="5">
                                            <p:txEl>
                                              <p:pRg end="5" st="5"/>
                                            </p:txEl>
                                          </p:spTgt>
                                        </p:tgtEl>
                                      </p:cBhvr>
                                      <p:to x="100000" y="95000"/>
                                    </p:animScale>
                                    <p:animScale>
                                      <p:cBhvr>
                                        <p:cTn decel="50000" dur="166" id="108">
                                          <p:stCondLst>
                                            <p:cond delay="1834"/>
                                          </p:stCondLst>
                                        </p:cTn>
                                        <p:tgtEl>
                                          <p:spTgt spid="5">
                                            <p:txEl>
                                              <p:pRg end="5" st="5"/>
                                            </p:txEl>
                                          </p:spTgt>
                                        </p:tgtEl>
                                      </p:cBhvr>
                                      <p:to x="100000" y="100000"/>
                                    </p:animScale>
                                  </p:childTnLst>
                                </p:cTn>
                              </p:par>
                            </p:childTnLst>
                          </p:cTn>
                        </p:par>
                      </p:childTnLst>
                    </p:cTn>
                  </p:par>
                  <p:par>
                    <p:cTn fill="hold" id="109">
                      <p:stCondLst>
                        <p:cond delay="indefinite"/>
                      </p:stCondLst>
                      <p:childTnLst>
                        <p:par>
                          <p:cTn fill="hold" id="110">
                            <p:stCondLst>
                              <p:cond delay="0"/>
                            </p:stCondLst>
                            <p:childTnLst>
                              <p:par>
                                <p:cTn fill="hold" grpId="0" id="111" nodeType="clickEffect" presetClass="entr" presetID="26" presetSubtype="0">
                                  <p:stCondLst>
                                    <p:cond delay="0"/>
                                  </p:stCondLst>
                                  <p:childTnLst>
                                    <p:set>
                                      <p:cBhvr>
                                        <p:cTn dur="1" fill="hold" id="112">
                                          <p:stCondLst>
                                            <p:cond delay="0"/>
                                          </p:stCondLst>
                                        </p:cTn>
                                        <p:tgtEl>
                                          <p:spTgt spid="5">
                                            <p:txEl>
                                              <p:pRg end="6" st="6"/>
                                            </p:txEl>
                                          </p:spTgt>
                                        </p:tgtEl>
                                        <p:attrNameLst>
                                          <p:attrName>style.visibility</p:attrName>
                                        </p:attrNameLst>
                                      </p:cBhvr>
                                      <p:to>
                                        <p:strVal val="visible"/>
                                      </p:to>
                                    </p:set>
                                    <p:animEffect filter="wipe(down)" transition="in">
                                      <p:cBhvr>
                                        <p:cTn dur="580" id="113">
                                          <p:stCondLst>
                                            <p:cond delay="0"/>
                                          </p:stCondLst>
                                        </p:cTn>
                                        <p:tgtEl>
                                          <p:spTgt spid="5">
                                            <p:txEl>
                                              <p:pRg end="6" st="6"/>
                                            </p:txEl>
                                          </p:spTgt>
                                        </p:tgtEl>
                                      </p:cBhvr>
                                    </p:animEffect>
                                    <p:anim calcmode="lin" valueType="num">
                                      <p:cBhvr>
                                        <p:cTn dur="1822" id="114" tmFilter="0,0; 0.14,0.36; 0.43,0.73; 0.71,0.91; 1.0,1.0">
                                          <p:stCondLst>
                                            <p:cond delay="0"/>
                                          </p:stCondLst>
                                        </p:cTn>
                                        <p:tgtEl>
                                          <p:spTgt spid="5">
                                            <p:txEl>
                                              <p:pRg end="6" st="6"/>
                                            </p:txEl>
                                          </p:spTgt>
                                        </p:tgtEl>
                                        <p:attrNameLst>
                                          <p:attrName>ppt_x</p:attrName>
                                        </p:attrNameLst>
                                      </p:cBhvr>
                                      <p:tavLst>
                                        <p:tav tm="0">
                                          <p:val>
                                            <p:strVal val="#ppt_x-0.25"/>
                                          </p:val>
                                        </p:tav>
                                        <p:tav tm="100000">
                                          <p:val>
                                            <p:strVal val="#ppt_x"/>
                                          </p:val>
                                        </p:tav>
                                      </p:tavLst>
                                    </p:anim>
                                    <p:anim calcmode="lin" valueType="num">
                                      <p:cBhvr>
                                        <p:cTn dur="664" id="115" tmFilter="0.0,0.0; 0.25,0.07; 0.50,0.2; 0.75,0.467; 1.0,1.0">
                                          <p:stCondLst>
                                            <p:cond delay="0"/>
                                          </p:stCondLst>
                                        </p:cTn>
                                        <p:tgtEl>
                                          <p:spTgt spid="5">
                                            <p:txEl>
                                              <p:pRg end="6" st="6"/>
                                            </p:txEl>
                                          </p:spTgt>
                                        </p:tgtEl>
                                        <p:attrNameLst>
                                          <p:attrName>ppt_y</p:attrName>
                                        </p:attrNameLst>
                                      </p:cBhvr>
                                      <p:tavLst>
                                        <p:tav fmla="#ppt_y-sin(pi*$)/3" tm="0">
                                          <p:val>
                                            <p:fltVal val="0.5"/>
                                          </p:val>
                                        </p:tav>
                                        <p:tav tm="100000">
                                          <p:val>
                                            <p:fltVal val="1"/>
                                          </p:val>
                                        </p:tav>
                                      </p:tavLst>
                                    </p:anim>
                                    <p:anim calcmode="lin" valueType="num">
                                      <p:cBhvr>
                                        <p:cTn dur="664" id="116" tmFilter="0, 0; 0.125,0.2665; 0.25,0.4; 0.375,0.465; 0.5,0.5;  0.625,0.535; 0.75,0.6; 0.875,0.7335; 1,1">
                                          <p:stCondLst>
                                            <p:cond delay="664"/>
                                          </p:stCondLst>
                                        </p:cTn>
                                        <p:tgtEl>
                                          <p:spTgt spid="5">
                                            <p:txEl>
                                              <p:pRg end="6" st="6"/>
                                            </p:txEl>
                                          </p:spTgt>
                                        </p:tgtEl>
                                        <p:attrNameLst>
                                          <p:attrName>ppt_y</p:attrName>
                                        </p:attrNameLst>
                                      </p:cBhvr>
                                      <p:tavLst>
                                        <p:tav fmla="#ppt_y-sin(pi*$)/9" tm="0">
                                          <p:val>
                                            <p:fltVal val="0"/>
                                          </p:val>
                                        </p:tav>
                                        <p:tav tm="100000">
                                          <p:val>
                                            <p:fltVal val="1"/>
                                          </p:val>
                                        </p:tav>
                                      </p:tavLst>
                                    </p:anim>
                                    <p:anim calcmode="lin" valueType="num">
                                      <p:cBhvr>
                                        <p:cTn dur="332" id="117" tmFilter="0, 0; 0.125,0.2665; 0.25,0.4; 0.375,0.465; 0.5,0.5;  0.625,0.535; 0.75,0.6; 0.875,0.7335; 1,1">
                                          <p:stCondLst>
                                            <p:cond delay="1324"/>
                                          </p:stCondLst>
                                        </p:cTn>
                                        <p:tgtEl>
                                          <p:spTgt spid="5">
                                            <p:txEl>
                                              <p:pRg end="6" st="6"/>
                                            </p:txEl>
                                          </p:spTgt>
                                        </p:tgtEl>
                                        <p:attrNameLst>
                                          <p:attrName>ppt_y</p:attrName>
                                        </p:attrNameLst>
                                      </p:cBhvr>
                                      <p:tavLst>
                                        <p:tav fmla="#ppt_y-sin(pi*$)/27" tm="0">
                                          <p:val>
                                            <p:fltVal val="0"/>
                                          </p:val>
                                        </p:tav>
                                        <p:tav tm="100000">
                                          <p:val>
                                            <p:fltVal val="1"/>
                                          </p:val>
                                        </p:tav>
                                      </p:tavLst>
                                    </p:anim>
                                    <p:anim calcmode="lin" valueType="num">
                                      <p:cBhvr>
                                        <p:cTn dur="164" id="118" tmFilter="0, 0; 0.125,0.2665; 0.25,0.4; 0.375,0.465; 0.5,0.5;  0.625,0.535; 0.75,0.6; 0.875,0.7335; 1,1">
                                          <p:stCondLst>
                                            <p:cond delay="1656"/>
                                          </p:stCondLst>
                                        </p:cTn>
                                        <p:tgtEl>
                                          <p:spTgt spid="5">
                                            <p:txEl>
                                              <p:pRg end="6" st="6"/>
                                            </p:txEl>
                                          </p:spTgt>
                                        </p:tgtEl>
                                        <p:attrNameLst>
                                          <p:attrName>ppt_y</p:attrName>
                                        </p:attrNameLst>
                                      </p:cBhvr>
                                      <p:tavLst>
                                        <p:tav fmla="#ppt_y-sin(pi*$)/81" tm="0">
                                          <p:val>
                                            <p:fltVal val="0"/>
                                          </p:val>
                                        </p:tav>
                                        <p:tav tm="100000">
                                          <p:val>
                                            <p:fltVal val="1"/>
                                          </p:val>
                                        </p:tav>
                                      </p:tavLst>
                                    </p:anim>
                                    <p:animScale>
                                      <p:cBhvr>
                                        <p:cTn dur="26" id="119">
                                          <p:stCondLst>
                                            <p:cond delay="650"/>
                                          </p:stCondLst>
                                        </p:cTn>
                                        <p:tgtEl>
                                          <p:spTgt spid="5">
                                            <p:txEl>
                                              <p:pRg end="6" st="6"/>
                                            </p:txEl>
                                          </p:spTgt>
                                        </p:tgtEl>
                                      </p:cBhvr>
                                      <p:to x="100000" y="60000"/>
                                    </p:animScale>
                                    <p:animScale>
                                      <p:cBhvr>
                                        <p:cTn decel="50000" dur="166" id="120">
                                          <p:stCondLst>
                                            <p:cond delay="676"/>
                                          </p:stCondLst>
                                        </p:cTn>
                                        <p:tgtEl>
                                          <p:spTgt spid="5">
                                            <p:txEl>
                                              <p:pRg end="6" st="6"/>
                                            </p:txEl>
                                          </p:spTgt>
                                        </p:tgtEl>
                                      </p:cBhvr>
                                      <p:to x="100000" y="100000"/>
                                    </p:animScale>
                                    <p:animScale>
                                      <p:cBhvr>
                                        <p:cTn dur="26" id="121">
                                          <p:stCondLst>
                                            <p:cond delay="1312"/>
                                          </p:stCondLst>
                                        </p:cTn>
                                        <p:tgtEl>
                                          <p:spTgt spid="5">
                                            <p:txEl>
                                              <p:pRg end="6" st="6"/>
                                            </p:txEl>
                                          </p:spTgt>
                                        </p:tgtEl>
                                      </p:cBhvr>
                                      <p:to x="100000" y="80000"/>
                                    </p:animScale>
                                    <p:animScale>
                                      <p:cBhvr>
                                        <p:cTn decel="50000" dur="166" id="122">
                                          <p:stCondLst>
                                            <p:cond delay="1338"/>
                                          </p:stCondLst>
                                        </p:cTn>
                                        <p:tgtEl>
                                          <p:spTgt spid="5">
                                            <p:txEl>
                                              <p:pRg end="6" st="6"/>
                                            </p:txEl>
                                          </p:spTgt>
                                        </p:tgtEl>
                                      </p:cBhvr>
                                      <p:to x="100000" y="100000"/>
                                    </p:animScale>
                                    <p:animScale>
                                      <p:cBhvr>
                                        <p:cTn dur="26" id="123">
                                          <p:stCondLst>
                                            <p:cond delay="1642"/>
                                          </p:stCondLst>
                                        </p:cTn>
                                        <p:tgtEl>
                                          <p:spTgt spid="5">
                                            <p:txEl>
                                              <p:pRg end="6" st="6"/>
                                            </p:txEl>
                                          </p:spTgt>
                                        </p:tgtEl>
                                      </p:cBhvr>
                                      <p:to x="100000" y="90000"/>
                                    </p:animScale>
                                    <p:animScale>
                                      <p:cBhvr>
                                        <p:cTn decel="50000" dur="166" id="124">
                                          <p:stCondLst>
                                            <p:cond delay="1668"/>
                                          </p:stCondLst>
                                        </p:cTn>
                                        <p:tgtEl>
                                          <p:spTgt spid="5">
                                            <p:txEl>
                                              <p:pRg end="6" st="6"/>
                                            </p:txEl>
                                          </p:spTgt>
                                        </p:tgtEl>
                                      </p:cBhvr>
                                      <p:to x="100000" y="100000"/>
                                    </p:animScale>
                                    <p:animScale>
                                      <p:cBhvr>
                                        <p:cTn dur="26" id="125">
                                          <p:stCondLst>
                                            <p:cond delay="1808"/>
                                          </p:stCondLst>
                                        </p:cTn>
                                        <p:tgtEl>
                                          <p:spTgt spid="5">
                                            <p:txEl>
                                              <p:pRg end="6" st="6"/>
                                            </p:txEl>
                                          </p:spTgt>
                                        </p:tgtEl>
                                      </p:cBhvr>
                                      <p:to x="100000" y="95000"/>
                                    </p:animScale>
                                    <p:animScale>
                                      <p:cBhvr>
                                        <p:cTn decel="50000" dur="166" id="126">
                                          <p:stCondLst>
                                            <p:cond delay="1834"/>
                                          </p:stCondLst>
                                        </p:cTn>
                                        <p:tgtEl>
                                          <p:spTgt spid="5">
                                            <p:txEl>
                                              <p:pRg end="6" st="6"/>
                                            </p:txEl>
                                          </p:spTgt>
                                        </p:tgtEl>
                                      </p:cBhvr>
                                      <p:to x="100000" y="100000"/>
                                    </p:animScale>
                                  </p:childTnLst>
                                </p:cTn>
                              </p:par>
                            </p:childTnLst>
                          </p:cTn>
                        </p:par>
                      </p:childTnLst>
                    </p:cTn>
                  </p:par>
                  <p:par>
                    <p:cTn fill="hold" id="127">
                      <p:stCondLst>
                        <p:cond delay="indefinite"/>
                      </p:stCondLst>
                      <p:childTnLst>
                        <p:par>
                          <p:cTn fill="hold" id="128">
                            <p:stCondLst>
                              <p:cond delay="0"/>
                            </p:stCondLst>
                            <p:childTnLst>
                              <p:par>
                                <p:cTn fill="hold" grpId="0" id="129" nodeType="clickEffect" presetClass="entr" presetID="26" presetSubtype="0">
                                  <p:stCondLst>
                                    <p:cond delay="0"/>
                                  </p:stCondLst>
                                  <p:childTnLst>
                                    <p:set>
                                      <p:cBhvr>
                                        <p:cTn dur="1" fill="hold" id="130">
                                          <p:stCondLst>
                                            <p:cond delay="0"/>
                                          </p:stCondLst>
                                        </p:cTn>
                                        <p:tgtEl>
                                          <p:spTgt spid="5">
                                            <p:txEl>
                                              <p:pRg end="7" st="7"/>
                                            </p:txEl>
                                          </p:spTgt>
                                        </p:tgtEl>
                                        <p:attrNameLst>
                                          <p:attrName>style.visibility</p:attrName>
                                        </p:attrNameLst>
                                      </p:cBhvr>
                                      <p:to>
                                        <p:strVal val="visible"/>
                                      </p:to>
                                    </p:set>
                                    <p:animEffect filter="wipe(down)" transition="in">
                                      <p:cBhvr>
                                        <p:cTn dur="580" id="131">
                                          <p:stCondLst>
                                            <p:cond delay="0"/>
                                          </p:stCondLst>
                                        </p:cTn>
                                        <p:tgtEl>
                                          <p:spTgt spid="5">
                                            <p:txEl>
                                              <p:pRg end="7" st="7"/>
                                            </p:txEl>
                                          </p:spTgt>
                                        </p:tgtEl>
                                      </p:cBhvr>
                                    </p:animEffect>
                                    <p:anim calcmode="lin" valueType="num">
                                      <p:cBhvr>
                                        <p:cTn dur="1822" id="132" tmFilter="0,0; 0.14,0.36; 0.43,0.73; 0.71,0.91; 1.0,1.0">
                                          <p:stCondLst>
                                            <p:cond delay="0"/>
                                          </p:stCondLst>
                                        </p:cTn>
                                        <p:tgtEl>
                                          <p:spTgt spid="5">
                                            <p:txEl>
                                              <p:pRg end="7" st="7"/>
                                            </p:txEl>
                                          </p:spTgt>
                                        </p:tgtEl>
                                        <p:attrNameLst>
                                          <p:attrName>ppt_x</p:attrName>
                                        </p:attrNameLst>
                                      </p:cBhvr>
                                      <p:tavLst>
                                        <p:tav tm="0">
                                          <p:val>
                                            <p:strVal val="#ppt_x-0.25"/>
                                          </p:val>
                                        </p:tav>
                                        <p:tav tm="100000">
                                          <p:val>
                                            <p:strVal val="#ppt_x"/>
                                          </p:val>
                                        </p:tav>
                                      </p:tavLst>
                                    </p:anim>
                                    <p:anim calcmode="lin" valueType="num">
                                      <p:cBhvr>
                                        <p:cTn dur="664" id="133" tmFilter="0.0,0.0; 0.25,0.07; 0.50,0.2; 0.75,0.467; 1.0,1.0">
                                          <p:stCondLst>
                                            <p:cond delay="0"/>
                                          </p:stCondLst>
                                        </p:cTn>
                                        <p:tgtEl>
                                          <p:spTgt spid="5">
                                            <p:txEl>
                                              <p:pRg end="7" st="7"/>
                                            </p:txEl>
                                          </p:spTgt>
                                        </p:tgtEl>
                                        <p:attrNameLst>
                                          <p:attrName>ppt_y</p:attrName>
                                        </p:attrNameLst>
                                      </p:cBhvr>
                                      <p:tavLst>
                                        <p:tav fmla="#ppt_y-sin(pi*$)/3" tm="0">
                                          <p:val>
                                            <p:fltVal val="0.5"/>
                                          </p:val>
                                        </p:tav>
                                        <p:tav tm="100000">
                                          <p:val>
                                            <p:fltVal val="1"/>
                                          </p:val>
                                        </p:tav>
                                      </p:tavLst>
                                    </p:anim>
                                    <p:anim calcmode="lin" valueType="num">
                                      <p:cBhvr>
                                        <p:cTn dur="664" id="134" tmFilter="0, 0; 0.125,0.2665; 0.25,0.4; 0.375,0.465; 0.5,0.5;  0.625,0.535; 0.75,0.6; 0.875,0.7335; 1,1">
                                          <p:stCondLst>
                                            <p:cond delay="664"/>
                                          </p:stCondLst>
                                        </p:cTn>
                                        <p:tgtEl>
                                          <p:spTgt spid="5">
                                            <p:txEl>
                                              <p:pRg end="7" st="7"/>
                                            </p:txEl>
                                          </p:spTgt>
                                        </p:tgtEl>
                                        <p:attrNameLst>
                                          <p:attrName>ppt_y</p:attrName>
                                        </p:attrNameLst>
                                      </p:cBhvr>
                                      <p:tavLst>
                                        <p:tav fmla="#ppt_y-sin(pi*$)/9" tm="0">
                                          <p:val>
                                            <p:fltVal val="0"/>
                                          </p:val>
                                        </p:tav>
                                        <p:tav tm="100000">
                                          <p:val>
                                            <p:fltVal val="1"/>
                                          </p:val>
                                        </p:tav>
                                      </p:tavLst>
                                    </p:anim>
                                    <p:anim calcmode="lin" valueType="num">
                                      <p:cBhvr>
                                        <p:cTn dur="332" id="135" tmFilter="0, 0; 0.125,0.2665; 0.25,0.4; 0.375,0.465; 0.5,0.5;  0.625,0.535; 0.75,0.6; 0.875,0.7335; 1,1">
                                          <p:stCondLst>
                                            <p:cond delay="1324"/>
                                          </p:stCondLst>
                                        </p:cTn>
                                        <p:tgtEl>
                                          <p:spTgt spid="5">
                                            <p:txEl>
                                              <p:pRg end="7" st="7"/>
                                            </p:txEl>
                                          </p:spTgt>
                                        </p:tgtEl>
                                        <p:attrNameLst>
                                          <p:attrName>ppt_y</p:attrName>
                                        </p:attrNameLst>
                                      </p:cBhvr>
                                      <p:tavLst>
                                        <p:tav fmla="#ppt_y-sin(pi*$)/27" tm="0">
                                          <p:val>
                                            <p:fltVal val="0"/>
                                          </p:val>
                                        </p:tav>
                                        <p:tav tm="100000">
                                          <p:val>
                                            <p:fltVal val="1"/>
                                          </p:val>
                                        </p:tav>
                                      </p:tavLst>
                                    </p:anim>
                                    <p:anim calcmode="lin" valueType="num">
                                      <p:cBhvr>
                                        <p:cTn dur="164" id="136" tmFilter="0, 0; 0.125,0.2665; 0.25,0.4; 0.375,0.465; 0.5,0.5;  0.625,0.535; 0.75,0.6; 0.875,0.7335; 1,1">
                                          <p:stCondLst>
                                            <p:cond delay="1656"/>
                                          </p:stCondLst>
                                        </p:cTn>
                                        <p:tgtEl>
                                          <p:spTgt spid="5">
                                            <p:txEl>
                                              <p:pRg end="7" st="7"/>
                                            </p:txEl>
                                          </p:spTgt>
                                        </p:tgtEl>
                                        <p:attrNameLst>
                                          <p:attrName>ppt_y</p:attrName>
                                        </p:attrNameLst>
                                      </p:cBhvr>
                                      <p:tavLst>
                                        <p:tav fmla="#ppt_y-sin(pi*$)/81" tm="0">
                                          <p:val>
                                            <p:fltVal val="0"/>
                                          </p:val>
                                        </p:tav>
                                        <p:tav tm="100000">
                                          <p:val>
                                            <p:fltVal val="1"/>
                                          </p:val>
                                        </p:tav>
                                      </p:tavLst>
                                    </p:anim>
                                    <p:animScale>
                                      <p:cBhvr>
                                        <p:cTn dur="26" id="137">
                                          <p:stCondLst>
                                            <p:cond delay="650"/>
                                          </p:stCondLst>
                                        </p:cTn>
                                        <p:tgtEl>
                                          <p:spTgt spid="5">
                                            <p:txEl>
                                              <p:pRg end="7" st="7"/>
                                            </p:txEl>
                                          </p:spTgt>
                                        </p:tgtEl>
                                      </p:cBhvr>
                                      <p:to x="100000" y="60000"/>
                                    </p:animScale>
                                    <p:animScale>
                                      <p:cBhvr>
                                        <p:cTn decel="50000" dur="166" id="138">
                                          <p:stCondLst>
                                            <p:cond delay="676"/>
                                          </p:stCondLst>
                                        </p:cTn>
                                        <p:tgtEl>
                                          <p:spTgt spid="5">
                                            <p:txEl>
                                              <p:pRg end="7" st="7"/>
                                            </p:txEl>
                                          </p:spTgt>
                                        </p:tgtEl>
                                      </p:cBhvr>
                                      <p:to x="100000" y="100000"/>
                                    </p:animScale>
                                    <p:animScale>
                                      <p:cBhvr>
                                        <p:cTn dur="26" id="139">
                                          <p:stCondLst>
                                            <p:cond delay="1312"/>
                                          </p:stCondLst>
                                        </p:cTn>
                                        <p:tgtEl>
                                          <p:spTgt spid="5">
                                            <p:txEl>
                                              <p:pRg end="7" st="7"/>
                                            </p:txEl>
                                          </p:spTgt>
                                        </p:tgtEl>
                                      </p:cBhvr>
                                      <p:to x="100000" y="80000"/>
                                    </p:animScale>
                                    <p:animScale>
                                      <p:cBhvr>
                                        <p:cTn decel="50000" dur="166" id="140">
                                          <p:stCondLst>
                                            <p:cond delay="1338"/>
                                          </p:stCondLst>
                                        </p:cTn>
                                        <p:tgtEl>
                                          <p:spTgt spid="5">
                                            <p:txEl>
                                              <p:pRg end="7" st="7"/>
                                            </p:txEl>
                                          </p:spTgt>
                                        </p:tgtEl>
                                      </p:cBhvr>
                                      <p:to x="100000" y="100000"/>
                                    </p:animScale>
                                    <p:animScale>
                                      <p:cBhvr>
                                        <p:cTn dur="26" id="141">
                                          <p:stCondLst>
                                            <p:cond delay="1642"/>
                                          </p:stCondLst>
                                        </p:cTn>
                                        <p:tgtEl>
                                          <p:spTgt spid="5">
                                            <p:txEl>
                                              <p:pRg end="7" st="7"/>
                                            </p:txEl>
                                          </p:spTgt>
                                        </p:tgtEl>
                                      </p:cBhvr>
                                      <p:to x="100000" y="90000"/>
                                    </p:animScale>
                                    <p:animScale>
                                      <p:cBhvr>
                                        <p:cTn decel="50000" dur="166" id="142">
                                          <p:stCondLst>
                                            <p:cond delay="1668"/>
                                          </p:stCondLst>
                                        </p:cTn>
                                        <p:tgtEl>
                                          <p:spTgt spid="5">
                                            <p:txEl>
                                              <p:pRg end="7" st="7"/>
                                            </p:txEl>
                                          </p:spTgt>
                                        </p:tgtEl>
                                      </p:cBhvr>
                                      <p:to x="100000" y="100000"/>
                                    </p:animScale>
                                    <p:animScale>
                                      <p:cBhvr>
                                        <p:cTn dur="26" id="143">
                                          <p:stCondLst>
                                            <p:cond delay="1808"/>
                                          </p:stCondLst>
                                        </p:cTn>
                                        <p:tgtEl>
                                          <p:spTgt spid="5">
                                            <p:txEl>
                                              <p:pRg end="7" st="7"/>
                                            </p:txEl>
                                          </p:spTgt>
                                        </p:tgtEl>
                                      </p:cBhvr>
                                      <p:to x="100000" y="95000"/>
                                    </p:animScale>
                                    <p:animScale>
                                      <p:cBhvr>
                                        <p:cTn decel="50000" dur="166" id="144">
                                          <p:stCondLst>
                                            <p:cond delay="1834"/>
                                          </p:stCondLst>
                                        </p:cTn>
                                        <p:tgtEl>
                                          <p:spTgt spid="5">
                                            <p:txEl>
                                              <p:pRg end="7" st="7"/>
                                            </p:txEl>
                                          </p:spTgt>
                                        </p:tgtEl>
                                      </p:cBhvr>
                                      <p:to x="100000" y="100000"/>
                                    </p:animScale>
                                  </p:childTnLst>
                                </p:cTn>
                              </p:par>
                            </p:childTnLst>
                          </p:cTn>
                        </p:par>
                      </p:childTnLst>
                    </p:cTn>
                  </p:par>
                  <p:par>
                    <p:cTn fill="hold" id="145">
                      <p:stCondLst>
                        <p:cond delay="indefinite"/>
                      </p:stCondLst>
                      <p:childTnLst>
                        <p:par>
                          <p:cTn fill="hold" id="146">
                            <p:stCondLst>
                              <p:cond delay="0"/>
                            </p:stCondLst>
                            <p:childTnLst>
                              <p:par>
                                <p:cTn fill="hold" grpId="0" id="147" nodeType="clickEffect" presetClass="entr" presetID="26" presetSubtype="0">
                                  <p:stCondLst>
                                    <p:cond delay="0"/>
                                  </p:stCondLst>
                                  <p:childTnLst>
                                    <p:set>
                                      <p:cBhvr>
                                        <p:cTn dur="1" fill="hold" id="148">
                                          <p:stCondLst>
                                            <p:cond delay="0"/>
                                          </p:stCondLst>
                                        </p:cTn>
                                        <p:tgtEl>
                                          <p:spTgt spid="5">
                                            <p:txEl>
                                              <p:pRg end="8" st="8"/>
                                            </p:txEl>
                                          </p:spTgt>
                                        </p:tgtEl>
                                        <p:attrNameLst>
                                          <p:attrName>style.visibility</p:attrName>
                                        </p:attrNameLst>
                                      </p:cBhvr>
                                      <p:to>
                                        <p:strVal val="visible"/>
                                      </p:to>
                                    </p:set>
                                    <p:animEffect filter="wipe(down)" transition="in">
                                      <p:cBhvr>
                                        <p:cTn dur="580" id="149">
                                          <p:stCondLst>
                                            <p:cond delay="0"/>
                                          </p:stCondLst>
                                        </p:cTn>
                                        <p:tgtEl>
                                          <p:spTgt spid="5">
                                            <p:txEl>
                                              <p:pRg end="8" st="8"/>
                                            </p:txEl>
                                          </p:spTgt>
                                        </p:tgtEl>
                                      </p:cBhvr>
                                    </p:animEffect>
                                    <p:anim calcmode="lin" valueType="num">
                                      <p:cBhvr>
                                        <p:cTn dur="1822" id="150" tmFilter="0,0; 0.14,0.36; 0.43,0.73; 0.71,0.91; 1.0,1.0">
                                          <p:stCondLst>
                                            <p:cond delay="0"/>
                                          </p:stCondLst>
                                        </p:cTn>
                                        <p:tgtEl>
                                          <p:spTgt spid="5">
                                            <p:txEl>
                                              <p:pRg end="8" st="8"/>
                                            </p:txEl>
                                          </p:spTgt>
                                        </p:tgtEl>
                                        <p:attrNameLst>
                                          <p:attrName>ppt_x</p:attrName>
                                        </p:attrNameLst>
                                      </p:cBhvr>
                                      <p:tavLst>
                                        <p:tav tm="0">
                                          <p:val>
                                            <p:strVal val="#ppt_x-0.25"/>
                                          </p:val>
                                        </p:tav>
                                        <p:tav tm="100000">
                                          <p:val>
                                            <p:strVal val="#ppt_x"/>
                                          </p:val>
                                        </p:tav>
                                      </p:tavLst>
                                    </p:anim>
                                    <p:anim calcmode="lin" valueType="num">
                                      <p:cBhvr>
                                        <p:cTn dur="664" id="151" tmFilter="0.0,0.0; 0.25,0.07; 0.50,0.2; 0.75,0.467; 1.0,1.0">
                                          <p:stCondLst>
                                            <p:cond delay="0"/>
                                          </p:stCondLst>
                                        </p:cTn>
                                        <p:tgtEl>
                                          <p:spTgt spid="5">
                                            <p:txEl>
                                              <p:pRg end="8" st="8"/>
                                            </p:txEl>
                                          </p:spTgt>
                                        </p:tgtEl>
                                        <p:attrNameLst>
                                          <p:attrName>ppt_y</p:attrName>
                                        </p:attrNameLst>
                                      </p:cBhvr>
                                      <p:tavLst>
                                        <p:tav fmla="#ppt_y-sin(pi*$)/3" tm="0">
                                          <p:val>
                                            <p:fltVal val="0.5"/>
                                          </p:val>
                                        </p:tav>
                                        <p:tav tm="100000">
                                          <p:val>
                                            <p:fltVal val="1"/>
                                          </p:val>
                                        </p:tav>
                                      </p:tavLst>
                                    </p:anim>
                                    <p:anim calcmode="lin" valueType="num">
                                      <p:cBhvr>
                                        <p:cTn dur="664" id="152" tmFilter="0, 0; 0.125,0.2665; 0.25,0.4; 0.375,0.465; 0.5,0.5;  0.625,0.535; 0.75,0.6; 0.875,0.7335; 1,1">
                                          <p:stCondLst>
                                            <p:cond delay="664"/>
                                          </p:stCondLst>
                                        </p:cTn>
                                        <p:tgtEl>
                                          <p:spTgt spid="5">
                                            <p:txEl>
                                              <p:pRg end="8" st="8"/>
                                            </p:txEl>
                                          </p:spTgt>
                                        </p:tgtEl>
                                        <p:attrNameLst>
                                          <p:attrName>ppt_y</p:attrName>
                                        </p:attrNameLst>
                                      </p:cBhvr>
                                      <p:tavLst>
                                        <p:tav fmla="#ppt_y-sin(pi*$)/9" tm="0">
                                          <p:val>
                                            <p:fltVal val="0"/>
                                          </p:val>
                                        </p:tav>
                                        <p:tav tm="100000">
                                          <p:val>
                                            <p:fltVal val="1"/>
                                          </p:val>
                                        </p:tav>
                                      </p:tavLst>
                                    </p:anim>
                                    <p:anim calcmode="lin" valueType="num">
                                      <p:cBhvr>
                                        <p:cTn dur="332" id="153" tmFilter="0, 0; 0.125,0.2665; 0.25,0.4; 0.375,0.465; 0.5,0.5;  0.625,0.535; 0.75,0.6; 0.875,0.7335; 1,1">
                                          <p:stCondLst>
                                            <p:cond delay="1324"/>
                                          </p:stCondLst>
                                        </p:cTn>
                                        <p:tgtEl>
                                          <p:spTgt spid="5">
                                            <p:txEl>
                                              <p:pRg end="8" st="8"/>
                                            </p:txEl>
                                          </p:spTgt>
                                        </p:tgtEl>
                                        <p:attrNameLst>
                                          <p:attrName>ppt_y</p:attrName>
                                        </p:attrNameLst>
                                      </p:cBhvr>
                                      <p:tavLst>
                                        <p:tav fmla="#ppt_y-sin(pi*$)/27" tm="0">
                                          <p:val>
                                            <p:fltVal val="0"/>
                                          </p:val>
                                        </p:tav>
                                        <p:tav tm="100000">
                                          <p:val>
                                            <p:fltVal val="1"/>
                                          </p:val>
                                        </p:tav>
                                      </p:tavLst>
                                    </p:anim>
                                    <p:anim calcmode="lin" valueType="num">
                                      <p:cBhvr>
                                        <p:cTn dur="164" id="154" tmFilter="0, 0; 0.125,0.2665; 0.25,0.4; 0.375,0.465; 0.5,0.5;  0.625,0.535; 0.75,0.6; 0.875,0.7335; 1,1">
                                          <p:stCondLst>
                                            <p:cond delay="1656"/>
                                          </p:stCondLst>
                                        </p:cTn>
                                        <p:tgtEl>
                                          <p:spTgt spid="5">
                                            <p:txEl>
                                              <p:pRg end="8" st="8"/>
                                            </p:txEl>
                                          </p:spTgt>
                                        </p:tgtEl>
                                        <p:attrNameLst>
                                          <p:attrName>ppt_y</p:attrName>
                                        </p:attrNameLst>
                                      </p:cBhvr>
                                      <p:tavLst>
                                        <p:tav fmla="#ppt_y-sin(pi*$)/81" tm="0">
                                          <p:val>
                                            <p:fltVal val="0"/>
                                          </p:val>
                                        </p:tav>
                                        <p:tav tm="100000">
                                          <p:val>
                                            <p:fltVal val="1"/>
                                          </p:val>
                                        </p:tav>
                                      </p:tavLst>
                                    </p:anim>
                                    <p:animScale>
                                      <p:cBhvr>
                                        <p:cTn dur="26" id="155">
                                          <p:stCondLst>
                                            <p:cond delay="650"/>
                                          </p:stCondLst>
                                        </p:cTn>
                                        <p:tgtEl>
                                          <p:spTgt spid="5">
                                            <p:txEl>
                                              <p:pRg end="8" st="8"/>
                                            </p:txEl>
                                          </p:spTgt>
                                        </p:tgtEl>
                                      </p:cBhvr>
                                      <p:to x="100000" y="60000"/>
                                    </p:animScale>
                                    <p:animScale>
                                      <p:cBhvr>
                                        <p:cTn decel="50000" dur="166" id="156">
                                          <p:stCondLst>
                                            <p:cond delay="676"/>
                                          </p:stCondLst>
                                        </p:cTn>
                                        <p:tgtEl>
                                          <p:spTgt spid="5">
                                            <p:txEl>
                                              <p:pRg end="8" st="8"/>
                                            </p:txEl>
                                          </p:spTgt>
                                        </p:tgtEl>
                                      </p:cBhvr>
                                      <p:to x="100000" y="100000"/>
                                    </p:animScale>
                                    <p:animScale>
                                      <p:cBhvr>
                                        <p:cTn dur="26" id="157">
                                          <p:stCondLst>
                                            <p:cond delay="1312"/>
                                          </p:stCondLst>
                                        </p:cTn>
                                        <p:tgtEl>
                                          <p:spTgt spid="5">
                                            <p:txEl>
                                              <p:pRg end="8" st="8"/>
                                            </p:txEl>
                                          </p:spTgt>
                                        </p:tgtEl>
                                      </p:cBhvr>
                                      <p:to x="100000" y="80000"/>
                                    </p:animScale>
                                    <p:animScale>
                                      <p:cBhvr>
                                        <p:cTn decel="50000" dur="166" id="158">
                                          <p:stCondLst>
                                            <p:cond delay="1338"/>
                                          </p:stCondLst>
                                        </p:cTn>
                                        <p:tgtEl>
                                          <p:spTgt spid="5">
                                            <p:txEl>
                                              <p:pRg end="8" st="8"/>
                                            </p:txEl>
                                          </p:spTgt>
                                        </p:tgtEl>
                                      </p:cBhvr>
                                      <p:to x="100000" y="100000"/>
                                    </p:animScale>
                                    <p:animScale>
                                      <p:cBhvr>
                                        <p:cTn dur="26" id="159">
                                          <p:stCondLst>
                                            <p:cond delay="1642"/>
                                          </p:stCondLst>
                                        </p:cTn>
                                        <p:tgtEl>
                                          <p:spTgt spid="5">
                                            <p:txEl>
                                              <p:pRg end="8" st="8"/>
                                            </p:txEl>
                                          </p:spTgt>
                                        </p:tgtEl>
                                      </p:cBhvr>
                                      <p:to x="100000" y="90000"/>
                                    </p:animScale>
                                    <p:animScale>
                                      <p:cBhvr>
                                        <p:cTn decel="50000" dur="166" id="160">
                                          <p:stCondLst>
                                            <p:cond delay="1668"/>
                                          </p:stCondLst>
                                        </p:cTn>
                                        <p:tgtEl>
                                          <p:spTgt spid="5">
                                            <p:txEl>
                                              <p:pRg end="8" st="8"/>
                                            </p:txEl>
                                          </p:spTgt>
                                        </p:tgtEl>
                                      </p:cBhvr>
                                      <p:to x="100000" y="100000"/>
                                    </p:animScale>
                                    <p:animScale>
                                      <p:cBhvr>
                                        <p:cTn dur="26" id="161">
                                          <p:stCondLst>
                                            <p:cond delay="1808"/>
                                          </p:stCondLst>
                                        </p:cTn>
                                        <p:tgtEl>
                                          <p:spTgt spid="5">
                                            <p:txEl>
                                              <p:pRg end="8" st="8"/>
                                            </p:txEl>
                                          </p:spTgt>
                                        </p:tgtEl>
                                      </p:cBhvr>
                                      <p:to x="100000" y="95000"/>
                                    </p:animScale>
                                    <p:animScale>
                                      <p:cBhvr>
                                        <p:cTn decel="50000" dur="166" id="162">
                                          <p:stCondLst>
                                            <p:cond delay="1834"/>
                                          </p:stCondLst>
                                        </p:cTn>
                                        <p:tgtEl>
                                          <p:spTgt spid="5">
                                            <p:txEl>
                                              <p:pRg end="8" st="8"/>
                                            </p:txEl>
                                          </p:spTgt>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allAtOnce" grpId="0" spid="5"/>
    </p:bldLst>
  </p:timing>
</p:sld>
</file>

<file path=ppt/slides/slide7.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GB" smtClean="0">
                <a:uFillTx/>
              </a:rPr>
              <a:t>How to Promote Inclusion</a:t>
            </a:r>
            <a:endParaRPr dirty="0"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3" name="Content Placeholder 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1" y="2068910"/>
            <a:ext cx="9601196" cy="3937035"/>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62500" lnSpcReduction="20000"/>
          </a:bodyPr>
          <a:lstStyle/>
          <a:p>
            <a:r>
              <a:rPr dirty="0" lang="en-GB" sz="2600">
                <a:uFillTx/>
              </a:rPr>
              <a:t>Think of inclusion as a process and not a state</a:t>
            </a:r>
            <a:r>
              <a:rPr dirty="0" lang="en-GB" smtClean="0" sz="2600">
                <a:uFillTx/>
              </a:rPr>
              <a:t>.</a:t>
            </a:r>
          </a:p>
          <a:p>
            <a:r>
              <a:rPr dirty="0" lang="en-GB" smtClean="0" sz="2600">
                <a:uFillTx/>
              </a:rPr>
              <a:t>Consider the needs of people (and students), rather than SEN versus mainstream.</a:t>
            </a:r>
          </a:p>
          <a:p>
            <a:r>
              <a:rPr dirty="0" lang="en-GB" smtClean="0" sz="2600">
                <a:uFillTx/>
              </a:rPr>
              <a:t>Ensure that SEN students are completely included in an ordinary (non-teaching) peer group within school (i.e. Tutor group).</a:t>
            </a:r>
          </a:p>
          <a:p>
            <a:r>
              <a:rPr dirty="0" lang="en-GB" smtClean="0" sz="2600">
                <a:uFillTx/>
              </a:rPr>
              <a:t>Teach at least 3 curriculum subjects.</a:t>
            </a:r>
          </a:p>
          <a:p>
            <a:r>
              <a:rPr dirty="0" lang="en-GB" smtClean="0" sz="2600">
                <a:uFillTx/>
              </a:rPr>
              <a:t>Promote training for both students and staff on needs that are present in the school – awareness alone can help!</a:t>
            </a:r>
          </a:p>
          <a:p>
            <a:r>
              <a:rPr dirty="0" lang="en-GB" smtClean="0" sz="2600">
                <a:uFillTx/>
              </a:rPr>
              <a:t>Discuss educational opportunities and directives with the students and their parents.</a:t>
            </a:r>
          </a:p>
          <a:p>
            <a:r>
              <a:rPr dirty="0" lang="en-GB" smtClean="0" sz="2600">
                <a:uFillTx/>
              </a:rPr>
              <a:t>Work as a teaching team, not as a series of independent teachers and support staff.</a:t>
            </a:r>
          </a:p>
          <a:p>
            <a:r>
              <a:rPr dirty="0" lang="en-GB" smtClean="0" sz="2600">
                <a:uFillTx/>
              </a:rPr>
              <a:t>Encourage cooperative learning with non-SEN peers.</a:t>
            </a:r>
          </a:p>
          <a:p>
            <a:r>
              <a:rPr dirty="0" lang="en-GB" smtClean="0" sz="2600">
                <a:uFillTx/>
              </a:rPr>
              <a:t>Try to avoid labelling or making judgements based on preconceptions (this is a human thing to do – we are all unconsciously biased in some way – it is how we act upon our bias that counts!).</a:t>
            </a:r>
          </a:p>
          <a:p>
            <a:r>
              <a:rPr dirty="0" lang="en-GB" smtClean="0" sz="2600">
                <a:uFillTx/>
              </a:rPr>
              <a:t>Be aware of institutional-level policy that may impact upon effective inclusion.  </a:t>
            </a:r>
          </a:p>
          <a:p>
            <a:endParaRPr dirty="0" lang="en-GB" smtClean="0">
              <a:uFillTx/>
            </a:endParaRPr>
          </a:p>
          <a:p>
            <a:endParaRPr dirty="0"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TextBox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119674" y="5875868"/>
            <a:ext cx="7952649" cy="21544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en-GB" smtClean="0" sz="800">
                <a:solidFill>
                  <a:srgbClr val="000000"/>
                </a:solidFill>
                <a:uFillTx/>
              </a:rPr>
              <a:t>European Agency for Development in Special Needs Education </a:t>
            </a:r>
            <a:r>
              <a:rPr dirty="0" lang="en-GB" sz="800">
                <a:solidFill>
                  <a:srgbClr val="000000"/>
                </a:solidFill>
                <a:uFillTx/>
              </a:rPr>
              <a:t>(</a:t>
            </a:r>
            <a:r>
              <a:rPr dirty="0" lang="en-GB" smtClean="0" sz="800">
                <a:solidFill>
                  <a:srgbClr val="000000"/>
                </a:solidFill>
                <a:uFillTx/>
              </a:rPr>
              <a:t>2009) </a:t>
            </a:r>
            <a:r>
              <a:rPr dirty="0" i="1" lang="en-GB" smtClean="0" sz="800">
                <a:solidFill>
                  <a:srgbClr val="000000"/>
                </a:solidFill>
                <a:uFillTx/>
              </a:rPr>
              <a:t>Key Principles for Promoting Quality in Inclusive Education, </a:t>
            </a:r>
            <a:r>
              <a:rPr dirty="0" lang="en-GB" smtClean="0" sz="800">
                <a:solidFill>
                  <a:srgbClr val="000000"/>
                </a:solidFill>
                <a:uFillTx/>
              </a:rPr>
              <a:t>retrieved 17</a:t>
            </a:r>
            <a:r>
              <a:rPr baseline="30000" dirty="0" lang="en-GB" smtClean="0" sz="800">
                <a:solidFill>
                  <a:srgbClr val="000000"/>
                </a:solidFill>
                <a:uFillTx/>
              </a:rPr>
              <a:t>th</a:t>
            </a:r>
            <a:r>
              <a:rPr dirty="0" lang="en-GB" smtClean="0" sz="800">
                <a:solidFill>
                  <a:srgbClr val="000000"/>
                </a:solidFill>
                <a:uFillTx/>
              </a:rPr>
              <a:t> </a:t>
            </a:r>
            <a:r>
              <a:rPr dirty="0" lang="en-GB" sz="800">
                <a:solidFill>
                  <a:srgbClr val="000000"/>
                </a:solidFill>
                <a:uFillTx/>
              </a:rPr>
              <a:t>December 2015 from </a:t>
            </a:r>
            <a:r>
              <a:rPr dirty="0" lang="en-GB" smtClean="0" sz="800">
                <a:solidFill>
                  <a:srgbClr val="000000"/>
                </a:solidFill>
                <a:uFillTx/>
              </a:rPr>
              <a:t>www.eenet.org.uk</a:t>
            </a:r>
            <a:endParaRPr dirty="0" i="1" lang="en-GB" sz="800">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3">
                                            <p:txEl>
                                              <p:pRg end="0" st="0"/>
                                            </p:txEl>
                                          </p:spTgt>
                                        </p:tgtEl>
                                        <p:attrNameLst>
                                          <p:attrName>style.visibility</p:attrName>
                                        </p:attrNameLst>
                                      </p:cBhvr>
                                      <p:to>
                                        <p:strVal val="visible"/>
                                      </p:to>
                                    </p:set>
                                    <p:anim calcmode="lin" valueType="num">
                                      <p:cBhvr additive="base">
                                        <p:cTn dur="500" fill="hold" id="7"/>
                                        <p:tgtEl>
                                          <p:spTgt spid="3">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3">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3">
                                            <p:txEl>
                                              <p:pRg end="1" st="1"/>
                                            </p:txEl>
                                          </p:spTgt>
                                        </p:tgtEl>
                                        <p:attrNameLst>
                                          <p:attrName>style.visibility</p:attrName>
                                        </p:attrNameLst>
                                      </p:cBhvr>
                                      <p:to>
                                        <p:strVal val="visible"/>
                                      </p:to>
                                    </p:set>
                                    <p:anim calcmode="lin" valueType="num">
                                      <p:cBhvr additive="base">
                                        <p:cTn dur="500" fill="hold" id="13"/>
                                        <p:tgtEl>
                                          <p:spTgt spid="3">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3">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3">
                                            <p:txEl>
                                              <p:pRg end="2" st="2"/>
                                            </p:txEl>
                                          </p:spTgt>
                                        </p:tgtEl>
                                        <p:attrNameLst>
                                          <p:attrName>style.visibility</p:attrName>
                                        </p:attrNameLst>
                                      </p:cBhvr>
                                      <p:to>
                                        <p:strVal val="visible"/>
                                      </p:to>
                                    </p:set>
                                    <p:anim calcmode="lin" valueType="num">
                                      <p:cBhvr additive="base">
                                        <p:cTn dur="500" fill="hold" id="19"/>
                                        <p:tgtEl>
                                          <p:spTgt spid="3">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3">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3">
                                            <p:txEl>
                                              <p:pRg end="3" st="3"/>
                                            </p:txEl>
                                          </p:spTgt>
                                        </p:tgtEl>
                                        <p:attrNameLst>
                                          <p:attrName>style.visibility</p:attrName>
                                        </p:attrNameLst>
                                      </p:cBhvr>
                                      <p:to>
                                        <p:strVal val="visible"/>
                                      </p:to>
                                    </p:set>
                                    <p:anim calcmode="lin" valueType="num">
                                      <p:cBhvr additive="base">
                                        <p:cTn dur="500" fill="hold" id="25"/>
                                        <p:tgtEl>
                                          <p:spTgt spid="3">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3">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3">
                                            <p:txEl>
                                              <p:pRg end="4" st="4"/>
                                            </p:txEl>
                                          </p:spTgt>
                                        </p:tgtEl>
                                        <p:attrNameLst>
                                          <p:attrName>style.visibility</p:attrName>
                                        </p:attrNameLst>
                                      </p:cBhvr>
                                      <p:to>
                                        <p:strVal val="visible"/>
                                      </p:to>
                                    </p:set>
                                    <p:anim calcmode="lin" valueType="num">
                                      <p:cBhvr additive="base">
                                        <p:cTn dur="500" fill="hold" id="31"/>
                                        <p:tgtEl>
                                          <p:spTgt spid="3">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3">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3">
                                            <p:txEl>
                                              <p:pRg end="5" st="5"/>
                                            </p:txEl>
                                          </p:spTgt>
                                        </p:tgtEl>
                                        <p:attrNameLst>
                                          <p:attrName>style.visibility</p:attrName>
                                        </p:attrNameLst>
                                      </p:cBhvr>
                                      <p:to>
                                        <p:strVal val="visible"/>
                                      </p:to>
                                    </p:set>
                                    <p:anim calcmode="lin" valueType="num">
                                      <p:cBhvr additive="base">
                                        <p:cTn dur="500" fill="hold" id="37"/>
                                        <p:tgtEl>
                                          <p:spTgt spid="3">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3">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3">
                                            <p:txEl>
                                              <p:pRg end="6" st="6"/>
                                            </p:txEl>
                                          </p:spTgt>
                                        </p:tgtEl>
                                        <p:attrNameLst>
                                          <p:attrName>style.visibility</p:attrName>
                                        </p:attrNameLst>
                                      </p:cBhvr>
                                      <p:to>
                                        <p:strVal val="visible"/>
                                      </p:to>
                                    </p:set>
                                    <p:anim calcmode="lin" valueType="num">
                                      <p:cBhvr additive="base">
                                        <p:cTn dur="500" fill="hold" id="43"/>
                                        <p:tgtEl>
                                          <p:spTgt spid="3">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3">
                                            <p:txEl>
                                              <p:pRg end="6" st="6"/>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3">
                                            <p:txEl>
                                              <p:pRg end="7" st="7"/>
                                            </p:txEl>
                                          </p:spTgt>
                                        </p:tgtEl>
                                        <p:attrNameLst>
                                          <p:attrName>style.visibility</p:attrName>
                                        </p:attrNameLst>
                                      </p:cBhvr>
                                      <p:to>
                                        <p:strVal val="visible"/>
                                      </p:to>
                                    </p:set>
                                    <p:anim calcmode="lin" valueType="num">
                                      <p:cBhvr additive="base">
                                        <p:cTn dur="500" fill="hold" id="49"/>
                                        <p:tgtEl>
                                          <p:spTgt spid="3">
                                            <p:txEl>
                                              <p:pRg end="7" st="7"/>
                                            </p:txEl>
                                          </p:spTgt>
                                        </p:tgtEl>
                                        <p:attrNameLst>
                                          <p:attrName>ppt_x</p:attrName>
                                        </p:attrNameLst>
                                      </p:cBhvr>
                                      <p:tavLst>
                                        <p:tav tm="0">
                                          <p:val>
                                            <p:strVal val="#ppt_x"/>
                                          </p:val>
                                        </p:tav>
                                        <p:tav tm="100000">
                                          <p:val>
                                            <p:strVal val="#ppt_x"/>
                                          </p:val>
                                        </p:tav>
                                      </p:tavLst>
                                    </p:anim>
                                    <p:anim calcmode="lin" valueType="num">
                                      <p:cBhvr additive="base">
                                        <p:cTn dur="500" fill="hold" id="50"/>
                                        <p:tgtEl>
                                          <p:spTgt spid="3">
                                            <p:txEl>
                                              <p:pRg end="7" st="7"/>
                                            </p:txEl>
                                          </p:spTgt>
                                        </p:tgtEl>
                                        <p:attrNameLst>
                                          <p:attrName>ppt_y</p:attrName>
                                        </p:attrNameLst>
                                      </p:cBhvr>
                                      <p:tavLst>
                                        <p:tav tm="0">
                                          <p:val>
                                            <p:strVal val="1+#ppt_h/2"/>
                                          </p:val>
                                        </p:tav>
                                        <p:tav tm="100000">
                                          <p:val>
                                            <p:strVal val="#ppt_y"/>
                                          </p:val>
                                        </p:tav>
                                      </p:tavLst>
                                    </p:anim>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 presetSubtype="4">
                                  <p:stCondLst>
                                    <p:cond delay="0"/>
                                  </p:stCondLst>
                                  <p:childTnLst>
                                    <p:set>
                                      <p:cBhvr>
                                        <p:cTn dur="1" fill="hold" id="54">
                                          <p:stCondLst>
                                            <p:cond delay="0"/>
                                          </p:stCondLst>
                                        </p:cTn>
                                        <p:tgtEl>
                                          <p:spTgt spid="3">
                                            <p:txEl>
                                              <p:pRg end="8" st="8"/>
                                            </p:txEl>
                                          </p:spTgt>
                                        </p:tgtEl>
                                        <p:attrNameLst>
                                          <p:attrName>style.visibility</p:attrName>
                                        </p:attrNameLst>
                                      </p:cBhvr>
                                      <p:to>
                                        <p:strVal val="visible"/>
                                      </p:to>
                                    </p:set>
                                    <p:anim calcmode="lin" valueType="num">
                                      <p:cBhvr additive="base">
                                        <p:cTn dur="500" fill="hold" id="55"/>
                                        <p:tgtEl>
                                          <p:spTgt spid="3">
                                            <p:txEl>
                                              <p:pRg end="8" st="8"/>
                                            </p:txEl>
                                          </p:spTgt>
                                        </p:tgtEl>
                                        <p:attrNameLst>
                                          <p:attrName>ppt_x</p:attrName>
                                        </p:attrNameLst>
                                      </p:cBhvr>
                                      <p:tavLst>
                                        <p:tav tm="0">
                                          <p:val>
                                            <p:strVal val="#ppt_x"/>
                                          </p:val>
                                        </p:tav>
                                        <p:tav tm="100000">
                                          <p:val>
                                            <p:strVal val="#ppt_x"/>
                                          </p:val>
                                        </p:tav>
                                      </p:tavLst>
                                    </p:anim>
                                    <p:anim calcmode="lin" valueType="num">
                                      <p:cBhvr additive="base">
                                        <p:cTn dur="500" fill="hold" id="56"/>
                                        <p:tgtEl>
                                          <p:spTgt spid="3">
                                            <p:txEl>
                                              <p:pRg end="8" st="8"/>
                                            </p:txEl>
                                          </p:spTgt>
                                        </p:tgtEl>
                                        <p:attrNameLst>
                                          <p:attrName>ppt_y</p:attrName>
                                        </p:attrNameLst>
                                      </p:cBhvr>
                                      <p:tavLst>
                                        <p:tav tm="0">
                                          <p:val>
                                            <p:strVal val="1+#ppt_h/2"/>
                                          </p:val>
                                        </p:tav>
                                        <p:tav tm="100000">
                                          <p:val>
                                            <p:strVal val="#ppt_y"/>
                                          </p:val>
                                        </p:tav>
                                      </p:tavLst>
                                    </p:anim>
                                  </p:childTnLst>
                                </p:cTn>
                              </p:par>
                            </p:childTnLst>
                          </p:cTn>
                        </p:par>
                      </p:childTnLst>
                    </p:cTn>
                  </p:par>
                  <p:par>
                    <p:cTn fill="hold" id="57">
                      <p:stCondLst>
                        <p:cond delay="indefinite"/>
                      </p:stCondLst>
                      <p:childTnLst>
                        <p:par>
                          <p:cTn fill="hold" id="58">
                            <p:stCondLst>
                              <p:cond delay="0"/>
                            </p:stCondLst>
                            <p:childTnLst>
                              <p:par>
                                <p:cTn fill="hold" grpId="0" id="59" nodeType="clickEffect" presetClass="entr" presetID="2" presetSubtype="4">
                                  <p:stCondLst>
                                    <p:cond delay="0"/>
                                  </p:stCondLst>
                                  <p:childTnLst>
                                    <p:set>
                                      <p:cBhvr>
                                        <p:cTn dur="1" fill="hold" id="60">
                                          <p:stCondLst>
                                            <p:cond delay="0"/>
                                          </p:stCondLst>
                                        </p:cTn>
                                        <p:tgtEl>
                                          <p:spTgt spid="3">
                                            <p:txEl>
                                              <p:pRg end="9" st="9"/>
                                            </p:txEl>
                                          </p:spTgt>
                                        </p:tgtEl>
                                        <p:attrNameLst>
                                          <p:attrName>style.visibility</p:attrName>
                                        </p:attrNameLst>
                                      </p:cBhvr>
                                      <p:to>
                                        <p:strVal val="visible"/>
                                      </p:to>
                                    </p:set>
                                    <p:anim calcmode="lin" valueType="num">
                                      <p:cBhvr additive="base">
                                        <p:cTn dur="500" fill="hold" id="61"/>
                                        <p:tgtEl>
                                          <p:spTgt spid="3">
                                            <p:txEl>
                                              <p:pRg end="9" st="9"/>
                                            </p:txEl>
                                          </p:spTgt>
                                        </p:tgtEl>
                                        <p:attrNameLst>
                                          <p:attrName>ppt_x</p:attrName>
                                        </p:attrNameLst>
                                      </p:cBhvr>
                                      <p:tavLst>
                                        <p:tav tm="0">
                                          <p:val>
                                            <p:strVal val="#ppt_x"/>
                                          </p:val>
                                        </p:tav>
                                        <p:tav tm="100000">
                                          <p:val>
                                            <p:strVal val="#ppt_x"/>
                                          </p:val>
                                        </p:tav>
                                      </p:tavLst>
                                    </p:anim>
                                    <p:anim calcmode="lin" valueType="num">
                                      <p:cBhvr additive="base">
                                        <p:cTn dur="500" fill="hold" id="62"/>
                                        <p:tgtEl>
                                          <p:spTgt spid="3">
                                            <p:txEl>
                                              <p:pRg end="9" st="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3" uiExpand="1"/>
    </p:bldLst>
  </p:timing>
</p:sld>
</file>

<file path=ppt/slides/slide8.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295402" y="982132"/>
            <a:ext cx="9601196" cy="130386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GB" smtClean="0">
                <a:uFillTx/>
              </a:rPr>
              <a:t>The Benefits of Inclusion</a:t>
            </a:r>
            <a:endParaRPr dirty="0"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Content Placeholder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1"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961639" y="-697737"/>
            <a:ext cx="4718304" cy="3588939"/>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fontScale="55000" lnSpcReduction="20000"/>
          </a:bodyPr>
          <a:lstStyle/>
          <a:p>
            <a:pPr indent="0" marL="0">
              <a:buNone/>
            </a:pPr>
            <a:r>
              <a:rPr b="1" dirty="0" lang="en-GB" smtClean="0" sz="2900">
                <a:uFillTx/>
              </a:rPr>
              <a:t>For Students with Disabilities:</a:t>
            </a:r>
          </a:p>
          <a:p>
            <a:r>
              <a:rPr dirty="0" lang="en-GB" smtClean="0">
                <a:uFillTx/>
              </a:rPr>
              <a:t>Friendships.</a:t>
            </a:r>
          </a:p>
          <a:p>
            <a:r>
              <a:rPr dirty="0" lang="en-GB">
                <a:uFillTx/>
              </a:rPr>
              <a:t>Increased social initiations, relationships and </a:t>
            </a:r>
            <a:r>
              <a:rPr dirty="0" lang="en-GB" smtClean="0">
                <a:uFillTx/>
              </a:rPr>
              <a:t>networks.</a:t>
            </a:r>
          </a:p>
          <a:p>
            <a:r>
              <a:rPr dirty="0" lang="en-GB" smtClean="0">
                <a:uFillTx/>
              </a:rPr>
              <a:t>Peer </a:t>
            </a:r>
            <a:r>
              <a:rPr dirty="0" lang="en-GB">
                <a:uFillTx/>
              </a:rPr>
              <a:t>role models for academic, social and </a:t>
            </a:r>
            <a:r>
              <a:rPr dirty="0" lang="en-GB" smtClean="0">
                <a:uFillTx/>
              </a:rPr>
              <a:t>behaviour skills.</a:t>
            </a:r>
          </a:p>
          <a:p>
            <a:r>
              <a:rPr dirty="0" lang="en-GB">
                <a:uFillTx/>
              </a:rPr>
              <a:t>Increased achievement of  </a:t>
            </a:r>
            <a:r>
              <a:rPr dirty="0" lang="en-GB" smtClean="0">
                <a:uFillTx/>
              </a:rPr>
              <a:t>educational goals.</a:t>
            </a:r>
          </a:p>
          <a:p>
            <a:r>
              <a:rPr dirty="0" lang="en-GB" smtClean="0">
                <a:uFillTx/>
              </a:rPr>
              <a:t>Greater </a:t>
            </a:r>
            <a:r>
              <a:rPr dirty="0" lang="en-GB">
                <a:uFillTx/>
              </a:rPr>
              <a:t>access to general </a:t>
            </a:r>
            <a:r>
              <a:rPr dirty="0" lang="en-GB" smtClean="0">
                <a:uFillTx/>
              </a:rPr>
              <a:t>curriculum.</a:t>
            </a:r>
          </a:p>
          <a:p>
            <a:r>
              <a:rPr dirty="0" lang="en-GB">
                <a:uFillTx/>
              </a:rPr>
              <a:t>Enhanced skill acquisition and </a:t>
            </a:r>
            <a:r>
              <a:rPr dirty="0" lang="en-GB" smtClean="0">
                <a:uFillTx/>
              </a:rPr>
              <a:t>generalization.</a:t>
            </a:r>
          </a:p>
          <a:p>
            <a:r>
              <a:rPr dirty="0" lang="en-GB">
                <a:uFillTx/>
              </a:rPr>
              <a:t>Increased inclusion in future </a:t>
            </a:r>
            <a:r>
              <a:rPr dirty="0" lang="en-GB" smtClean="0">
                <a:uFillTx/>
              </a:rPr>
              <a:t>environments.</a:t>
            </a:r>
          </a:p>
          <a:p>
            <a:r>
              <a:rPr dirty="0" lang="en-GB">
                <a:uFillTx/>
              </a:rPr>
              <a:t>Greater opportunities for </a:t>
            </a:r>
            <a:r>
              <a:rPr dirty="0" lang="en-GB" smtClean="0">
                <a:uFillTx/>
              </a:rPr>
              <a:t>interactions.</a:t>
            </a:r>
          </a:p>
          <a:p>
            <a:r>
              <a:rPr dirty="0" lang="en-GB">
                <a:uFillTx/>
              </a:rPr>
              <a:t>Higher </a:t>
            </a:r>
            <a:r>
              <a:rPr dirty="0" lang="en-GB" smtClean="0">
                <a:uFillTx/>
              </a:rPr>
              <a:t>expectations.</a:t>
            </a:r>
          </a:p>
          <a:p>
            <a:r>
              <a:rPr dirty="0" lang="en-GB">
                <a:uFillTx/>
              </a:rPr>
              <a:t>Increased school staff </a:t>
            </a:r>
            <a:r>
              <a:rPr dirty="0" lang="en-GB" smtClean="0">
                <a:uFillTx/>
              </a:rPr>
              <a:t>collaboration.</a:t>
            </a:r>
          </a:p>
          <a:p>
            <a:r>
              <a:rPr dirty="0" lang="en-GB">
                <a:uFillTx/>
              </a:rPr>
              <a:t>Increased parent </a:t>
            </a:r>
            <a:r>
              <a:rPr dirty="0" lang="en-GB" smtClean="0">
                <a:uFillTx/>
              </a:rPr>
              <a:t>participation.</a:t>
            </a:r>
          </a:p>
          <a:p>
            <a:r>
              <a:rPr dirty="0" lang="en-GB">
                <a:uFillTx/>
              </a:rPr>
              <a:t>Families are more integrated into </a:t>
            </a:r>
            <a:r>
              <a:rPr dirty="0" lang="en-GB" smtClean="0">
                <a:uFillTx/>
              </a:rPr>
              <a:t>community.</a:t>
            </a:r>
            <a:endParaRPr dirty="0"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Content Placeholder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idx="2" sz="half"/>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178294" y="2284519"/>
            <a:ext cx="4718304" cy="3157717"/>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ormAutofit/>
          </a:bodyPr>
          <a:lstStyle/>
          <a:p>
            <a:pPr indent="0" marL="0">
              <a:buNone/>
            </a:pPr>
            <a:r>
              <a:rPr b="1" dirty="0" lang="en-GB" smtClean="0" sz="1600">
                <a:uFillTx/>
              </a:rPr>
              <a:t>For Students without Disabilities:</a:t>
            </a:r>
          </a:p>
          <a:p>
            <a:r>
              <a:rPr dirty="0" lang="en-GB" smtClean="0" sz="1300">
                <a:uFillTx/>
              </a:rPr>
              <a:t>Meaningful friendships.</a:t>
            </a:r>
          </a:p>
          <a:p>
            <a:r>
              <a:rPr dirty="0" lang="en-GB" smtClean="0" sz="1300">
                <a:uFillTx/>
              </a:rPr>
              <a:t>Increased appreciation and acceptance of individual differences.</a:t>
            </a:r>
          </a:p>
          <a:p>
            <a:r>
              <a:rPr dirty="0" lang="en-GB" smtClean="0" sz="1300">
                <a:uFillTx/>
              </a:rPr>
              <a:t>Increased understanding and acceptance of diversity.</a:t>
            </a:r>
          </a:p>
          <a:p>
            <a:r>
              <a:rPr dirty="0" lang="en-GB" smtClean="0" sz="1300">
                <a:uFillTx/>
              </a:rPr>
              <a:t>Respect for all people.</a:t>
            </a:r>
          </a:p>
          <a:p>
            <a:r>
              <a:rPr dirty="0" lang="en-GB" smtClean="0" sz="1300">
                <a:uFillTx/>
              </a:rPr>
              <a:t>Prepares all students for adult life in an inclusive society.</a:t>
            </a:r>
          </a:p>
          <a:p>
            <a:r>
              <a:rPr dirty="0" lang="en-GB" smtClean="0" sz="1300">
                <a:uFillTx/>
              </a:rPr>
              <a:t>Opportunities to master activities by practicing and teaching others.</a:t>
            </a:r>
          </a:p>
          <a:p>
            <a:r>
              <a:rPr dirty="0" lang="en-GB" smtClean="0" sz="1300">
                <a:uFillTx/>
              </a:rPr>
              <a:t>Greater academic outcomes.</a:t>
            </a:r>
          </a:p>
          <a:p>
            <a:r>
              <a:rPr dirty="0" lang="en-GB" smtClean="0" sz="1300">
                <a:uFillTx/>
              </a:rPr>
              <a:t>All student needs are better met, greater resources for everyone.</a:t>
            </a:r>
            <a:endParaRPr dirty="0" lang="en-GB" sz="1300">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6" name="TextBox 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txBox="1">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2119674" y="5875868"/>
            <a:ext cx="7952649" cy="21544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rtlCol="0" wrap="square">
            <a:spAutoFit/>
          </a:bodyPr>
          <a:lstStyle/>
          <a:p>
            <a:pPr algn="ctr"/>
            <a:r>
              <a:rPr dirty="0" lang="en-GB" smtClean="0" sz="800">
                <a:solidFill>
                  <a:srgbClr val="000000"/>
                </a:solidFill>
                <a:uFillTx/>
              </a:rPr>
              <a:t>Kids Together, Inc. (2009) </a:t>
            </a:r>
            <a:r>
              <a:rPr dirty="0" i="1" lang="en-GB" smtClean="0" sz="800">
                <a:solidFill>
                  <a:srgbClr val="000000"/>
                </a:solidFill>
                <a:uFillTx/>
              </a:rPr>
              <a:t>Benefits of Inclusive Education, </a:t>
            </a:r>
            <a:r>
              <a:rPr dirty="0" lang="en-GB" smtClean="0" sz="800">
                <a:solidFill>
                  <a:srgbClr val="000000"/>
                </a:solidFill>
                <a:uFillTx/>
              </a:rPr>
              <a:t>retrieved 17</a:t>
            </a:r>
            <a:r>
              <a:rPr baseline="30000" dirty="0" lang="en-GB" smtClean="0" sz="800">
                <a:solidFill>
                  <a:srgbClr val="000000"/>
                </a:solidFill>
                <a:uFillTx/>
              </a:rPr>
              <a:t>th</a:t>
            </a:r>
            <a:r>
              <a:rPr dirty="0" lang="en-GB" smtClean="0" sz="800">
                <a:solidFill>
                  <a:srgbClr val="000000"/>
                </a:solidFill>
                <a:uFillTx/>
              </a:rPr>
              <a:t> </a:t>
            </a:r>
            <a:r>
              <a:rPr dirty="0" lang="en-GB" sz="800">
                <a:solidFill>
                  <a:srgbClr val="000000"/>
                </a:solidFill>
                <a:uFillTx/>
              </a:rPr>
              <a:t>December 2015 from </a:t>
            </a:r>
            <a:r>
              <a:rPr dirty="0" lang="en-GB" smtClean="0" sz="800">
                <a:solidFill>
                  <a:srgbClr val="000000"/>
                </a:solidFill>
                <a:uFillTx/>
              </a:rPr>
              <a:t>www.kidstogether.org</a:t>
            </a:r>
            <a:endParaRPr dirty="0" i="1" lang="en-GB" sz="800">
              <a:solidFill>
                <a:srgbClr val="000000"/>
              </a:solidFill>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grpId="0" id="5" nodeType="clickEffect" presetClass="entr" presetID="2" presetSubtype="4">
                                  <p:stCondLst>
                                    <p:cond delay="0"/>
                                  </p:stCondLst>
                                  <p:childTnLst>
                                    <p:set>
                                      <p:cBhvr>
                                        <p:cTn dur="1" fill="hold" id="6">
                                          <p:stCondLst>
                                            <p:cond delay="0"/>
                                          </p:stCondLst>
                                        </p:cTn>
                                        <p:tgtEl>
                                          <p:spTgt spid="4">
                                            <p:txEl>
                                              <p:pRg end="0" st="0"/>
                                            </p:txEl>
                                          </p:spTgt>
                                        </p:tgtEl>
                                        <p:attrNameLst>
                                          <p:attrName>style.visibility</p:attrName>
                                        </p:attrNameLst>
                                      </p:cBhvr>
                                      <p:to>
                                        <p:strVal val="visible"/>
                                      </p:to>
                                    </p:set>
                                    <p:anim calcmode="lin" valueType="num">
                                      <p:cBhvr additive="base">
                                        <p:cTn dur="500" fill="hold" id="7"/>
                                        <p:tgtEl>
                                          <p:spTgt spid="4">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
                                        <p:tgtEl>
                                          <p:spTgt spid="4">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9">
                      <p:stCondLst>
                        <p:cond delay="indefinite"/>
                      </p:stCondLst>
                      <p:childTnLst>
                        <p:par>
                          <p:cTn fill="hold" id="10">
                            <p:stCondLst>
                              <p:cond delay="0"/>
                            </p:stCondLst>
                            <p:childTnLst>
                              <p:par>
                                <p:cTn fill="hold" grpId="0" id="11" nodeType="clickEffect" presetClass="entr" presetID="2" presetSubtype="4">
                                  <p:stCondLst>
                                    <p:cond delay="0"/>
                                  </p:stCondLst>
                                  <p:childTnLst>
                                    <p:set>
                                      <p:cBhvr>
                                        <p:cTn dur="1" fill="hold" id="12">
                                          <p:stCondLst>
                                            <p:cond delay="0"/>
                                          </p:stCondLst>
                                        </p:cTn>
                                        <p:tgtEl>
                                          <p:spTgt spid="4">
                                            <p:txEl>
                                              <p:pRg end="1" st="1"/>
                                            </p:txEl>
                                          </p:spTgt>
                                        </p:tgtEl>
                                        <p:attrNameLst>
                                          <p:attrName>style.visibility</p:attrName>
                                        </p:attrNameLst>
                                      </p:cBhvr>
                                      <p:to>
                                        <p:strVal val="visible"/>
                                      </p:to>
                                    </p:set>
                                    <p:anim calcmode="lin" valueType="num">
                                      <p:cBhvr additive="base">
                                        <p:cTn dur="500" fill="hold" id="13"/>
                                        <p:tgtEl>
                                          <p:spTgt spid="4">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14"/>
                                        <p:tgtEl>
                                          <p:spTgt spid="4">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15">
                      <p:stCondLst>
                        <p:cond delay="indefinite"/>
                      </p:stCondLst>
                      <p:childTnLst>
                        <p:par>
                          <p:cTn fill="hold" id="16">
                            <p:stCondLst>
                              <p:cond delay="0"/>
                            </p:stCondLst>
                            <p:childTnLst>
                              <p:par>
                                <p:cTn fill="hold" grpId="0" id="17" nodeType="clickEffect" presetClass="entr" presetID="2" presetSubtype="4">
                                  <p:stCondLst>
                                    <p:cond delay="0"/>
                                  </p:stCondLst>
                                  <p:childTnLst>
                                    <p:set>
                                      <p:cBhvr>
                                        <p:cTn dur="1" fill="hold" id="18">
                                          <p:stCondLst>
                                            <p:cond delay="0"/>
                                          </p:stCondLst>
                                        </p:cTn>
                                        <p:tgtEl>
                                          <p:spTgt spid="4">
                                            <p:txEl>
                                              <p:pRg end="2" st="2"/>
                                            </p:txEl>
                                          </p:spTgt>
                                        </p:tgtEl>
                                        <p:attrNameLst>
                                          <p:attrName>style.visibility</p:attrName>
                                        </p:attrNameLst>
                                      </p:cBhvr>
                                      <p:to>
                                        <p:strVal val="visible"/>
                                      </p:to>
                                    </p:set>
                                    <p:anim calcmode="lin" valueType="num">
                                      <p:cBhvr additive="base">
                                        <p:cTn dur="500" fill="hold" id="19"/>
                                        <p:tgtEl>
                                          <p:spTgt spid="4">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20"/>
                                        <p:tgtEl>
                                          <p:spTgt spid="4">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21">
                      <p:stCondLst>
                        <p:cond delay="indefinite"/>
                      </p:stCondLst>
                      <p:childTnLst>
                        <p:par>
                          <p:cTn fill="hold" id="22">
                            <p:stCondLst>
                              <p:cond delay="0"/>
                            </p:stCondLst>
                            <p:childTnLst>
                              <p:par>
                                <p:cTn fill="hold" grpId="0" id="23" nodeType="clickEffect" presetClass="entr" presetID="2" presetSubtype="4">
                                  <p:stCondLst>
                                    <p:cond delay="0"/>
                                  </p:stCondLst>
                                  <p:childTnLst>
                                    <p:set>
                                      <p:cBhvr>
                                        <p:cTn dur="1" fill="hold" id="24">
                                          <p:stCondLst>
                                            <p:cond delay="0"/>
                                          </p:stCondLst>
                                        </p:cTn>
                                        <p:tgtEl>
                                          <p:spTgt spid="4">
                                            <p:txEl>
                                              <p:pRg end="3" st="3"/>
                                            </p:txEl>
                                          </p:spTgt>
                                        </p:tgtEl>
                                        <p:attrNameLst>
                                          <p:attrName>style.visibility</p:attrName>
                                        </p:attrNameLst>
                                      </p:cBhvr>
                                      <p:to>
                                        <p:strVal val="visible"/>
                                      </p:to>
                                    </p:set>
                                    <p:anim calcmode="lin" valueType="num">
                                      <p:cBhvr additive="base">
                                        <p:cTn dur="500" fill="hold" id="25"/>
                                        <p:tgtEl>
                                          <p:spTgt spid="4">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26"/>
                                        <p:tgtEl>
                                          <p:spTgt spid="4">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27">
                      <p:stCondLst>
                        <p:cond delay="indefinite"/>
                      </p:stCondLst>
                      <p:childTnLst>
                        <p:par>
                          <p:cTn fill="hold" id="28">
                            <p:stCondLst>
                              <p:cond delay="0"/>
                            </p:stCondLst>
                            <p:childTnLst>
                              <p:par>
                                <p:cTn fill="hold" grpId="0" id="29" nodeType="clickEffect" presetClass="entr" presetID="2" presetSubtype="4">
                                  <p:stCondLst>
                                    <p:cond delay="0"/>
                                  </p:stCondLst>
                                  <p:childTnLst>
                                    <p:set>
                                      <p:cBhvr>
                                        <p:cTn dur="1" fill="hold" id="30">
                                          <p:stCondLst>
                                            <p:cond delay="0"/>
                                          </p:stCondLst>
                                        </p:cTn>
                                        <p:tgtEl>
                                          <p:spTgt spid="4">
                                            <p:txEl>
                                              <p:pRg end="4" st="4"/>
                                            </p:txEl>
                                          </p:spTgt>
                                        </p:tgtEl>
                                        <p:attrNameLst>
                                          <p:attrName>style.visibility</p:attrName>
                                        </p:attrNameLst>
                                      </p:cBhvr>
                                      <p:to>
                                        <p:strVal val="visible"/>
                                      </p:to>
                                    </p:set>
                                    <p:anim calcmode="lin" valueType="num">
                                      <p:cBhvr additive="base">
                                        <p:cTn dur="500" fill="hold" id="31"/>
                                        <p:tgtEl>
                                          <p:spTgt spid="4">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32"/>
                                        <p:tgtEl>
                                          <p:spTgt spid="4">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33">
                      <p:stCondLst>
                        <p:cond delay="indefinite"/>
                      </p:stCondLst>
                      <p:childTnLst>
                        <p:par>
                          <p:cTn fill="hold" id="34">
                            <p:stCondLst>
                              <p:cond delay="0"/>
                            </p:stCondLst>
                            <p:childTnLst>
                              <p:par>
                                <p:cTn fill="hold" grpId="0" id="35" nodeType="clickEffect" presetClass="entr" presetID="2" presetSubtype="4">
                                  <p:stCondLst>
                                    <p:cond delay="0"/>
                                  </p:stCondLst>
                                  <p:childTnLst>
                                    <p:set>
                                      <p:cBhvr>
                                        <p:cTn dur="1" fill="hold" id="36">
                                          <p:stCondLst>
                                            <p:cond delay="0"/>
                                          </p:stCondLst>
                                        </p:cTn>
                                        <p:tgtEl>
                                          <p:spTgt spid="4">
                                            <p:txEl>
                                              <p:pRg end="5" st="5"/>
                                            </p:txEl>
                                          </p:spTgt>
                                        </p:tgtEl>
                                        <p:attrNameLst>
                                          <p:attrName>style.visibility</p:attrName>
                                        </p:attrNameLst>
                                      </p:cBhvr>
                                      <p:to>
                                        <p:strVal val="visible"/>
                                      </p:to>
                                    </p:set>
                                    <p:anim calcmode="lin" valueType="num">
                                      <p:cBhvr additive="base">
                                        <p:cTn dur="500" fill="hold" id="37"/>
                                        <p:tgtEl>
                                          <p:spTgt spid="4">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38"/>
                                        <p:tgtEl>
                                          <p:spTgt spid="4">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39">
                      <p:stCondLst>
                        <p:cond delay="indefinite"/>
                      </p:stCondLst>
                      <p:childTnLst>
                        <p:par>
                          <p:cTn fill="hold" id="40">
                            <p:stCondLst>
                              <p:cond delay="0"/>
                            </p:stCondLst>
                            <p:childTnLst>
                              <p:par>
                                <p:cTn fill="hold" grpId="0" id="41" nodeType="clickEffect" presetClass="entr" presetID="2" presetSubtype="4">
                                  <p:stCondLst>
                                    <p:cond delay="0"/>
                                  </p:stCondLst>
                                  <p:childTnLst>
                                    <p:set>
                                      <p:cBhvr>
                                        <p:cTn dur="1" fill="hold" id="42">
                                          <p:stCondLst>
                                            <p:cond delay="0"/>
                                          </p:stCondLst>
                                        </p:cTn>
                                        <p:tgtEl>
                                          <p:spTgt spid="4">
                                            <p:txEl>
                                              <p:pRg end="6" st="6"/>
                                            </p:txEl>
                                          </p:spTgt>
                                        </p:tgtEl>
                                        <p:attrNameLst>
                                          <p:attrName>style.visibility</p:attrName>
                                        </p:attrNameLst>
                                      </p:cBhvr>
                                      <p:to>
                                        <p:strVal val="visible"/>
                                      </p:to>
                                    </p:set>
                                    <p:anim calcmode="lin" valueType="num">
                                      <p:cBhvr additive="base">
                                        <p:cTn dur="500" fill="hold" id="43"/>
                                        <p:tgtEl>
                                          <p:spTgt spid="4">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44"/>
                                        <p:tgtEl>
                                          <p:spTgt spid="4">
                                            <p:txEl>
                                              <p:pRg end="6" st="6"/>
                                            </p:txEl>
                                          </p:spTgt>
                                        </p:tgtEl>
                                        <p:attrNameLst>
                                          <p:attrName>ppt_y</p:attrName>
                                        </p:attrNameLst>
                                      </p:cBhvr>
                                      <p:tavLst>
                                        <p:tav tm="0">
                                          <p:val>
                                            <p:strVal val="1+#ppt_h/2"/>
                                          </p:val>
                                        </p:tav>
                                        <p:tav tm="100000">
                                          <p:val>
                                            <p:strVal val="#ppt_y"/>
                                          </p:val>
                                        </p:tav>
                                      </p:tavLst>
                                    </p:anim>
                                  </p:childTnLst>
                                </p:cTn>
                              </p:par>
                            </p:childTnLst>
                          </p:cTn>
                        </p:par>
                      </p:childTnLst>
                    </p:cTn>
                  </p:par>
                  <p:par>
                    <p:cTn fill="hold" id="45">
                      <p:stCondLst>
                        <p:cond delay="indefinite"/>
                      </p:stCondLst>
                      <p:childTnLst>
                        <p:par>
                          <p:cTn fill="hold" id="46">
                            <p:stCondLst>
                              <p:cond delay="0"/>
                            </p:stCondLst>
                            <p:childTnLst>
                              <p:par>
                                <p:cTn fill="hold" grpId="0" id="47" nodeType="clickEffect" presetClass="entr" presetID="2" presetSubtype="4">
                                  <p:stCondLst>
                                    <p:cond delay="0"/>
                                  </p:stCondLst>
                                  <p:childTnLst>
                                    <p:set>
                                      <p:cBhvr>
                                        <p:cTn dur="1" fill="hold" id="48">
                                          <p:stCondLst>
                                            <p:cond delay="0"/>
                                          </p:stCondLst>
                                        </p:cTn>
                                        <p:tgtEl>
                                          <p:spTgt spid="4">
                                            <p:txEl>
                                              <p:pRg end="7" st="7"/>
                                            </p:txEl>
                                          </p:spTgt>
                                        </p:tgtEl>
                                        <p:attrNameLst>
                                          <p:attrName>style.visibility</p:attrName>
                                        </p:attrNameLst>
                                      </p:cBhvr>
                                      <p:to>
                                        <p:strVal val="visible"/>
                                      </p:to>
                                    </p:set>
                                    <p:anim calcmode="lin" valueType="num">
                                      <p:cBhvr additive="base">
                                        <p:cTn dur="500" fill="hold" id="49"/>
                                        <p:tgtEl>
                                          <p:spTgt spid="4">
                                            <p:txEl>
                                              <p:pRg end="7" st="7"/>
                                            </p:txEl>
                                          </p:spTgt>
                                        </p:tgtEl>
                                        <p:attrNameLst>
                                          <p:attrName>ppt_x</p:attrName>
                                        </p:attrNameLst>
                                      </p:cBhvr>
                                      <p:tavLst>
                                        <p:tav tm="0">
                                          <p:val>
                                            <p:strVal val="#ppt_x"/>
                                          </p:val>
                                        </p:tav>
                                        <p:tav tm="100000">
                                          <p:val>
                                            <p:strVal val="#ppt_x"/>
                                          </p:val>
                                        </p:tav>
                                      </p:tavLst>
                                    </p:anim>
                                    <p:anim calcmode="lin" valueType="num">
                                      <p:cBhvr additive="base">
                                        <p:cTn dur="500" fill="hold" id="50"/>
                                        <p:tgtEl>
                                          <p:spTgt spid="4">
                                            <p:txEl>
                                              <p:pRg end="7" st="7"/>
                                            </p:txEl>
                                          </p:spTgt>
                                        </p:tgtEl>
                                        <p:attrNameLst>
                                          <p:attrName>ppt_y</p:attrName>
                                        </p:attrNameLst>
                                      </p:cBhvr>
                                      <p:tavLst>
                                        <p:tav tm="0">
                                          <p:val>
                                            <p:strVal val="1+#ppt_h/2"/>
                                          </p:val>
                                        </p:tav>
                                        <p:tav tm="100000">
                                          <p:val>
                                            <p:strVal val="#ppt_y"/>
                                          </p:val>
                                        </p:tav>
                                      </p:tavLst>
                                    </p:anim>
                                  </p:childTnLst>
                                </p:cTn>
                              </p:par>
                            </p:childTnLst>
                          </p:cTn>
                        </p:par>
                      </p:childTnLst>
                    </p:cTn>
                  </p:par>
                  <p:par>
                    <p:cTn fill="hold" id="51">
                      <p:stCondLst>
                        <p:cond delay="indefinite"/>
                      </p:stCondLst>
                      <p:childTnLst>
                        <p:par>
                          <p:cTn fill="hold" id="52">
                            <p:stCondLst>
                              <p:cond delay="0"/>
                            </p:stCondLst>
                            <p:childTnLst>
                              <p:par>
                                <p:cTn fill="hold" grpId="0" id="53" nodeType="clickEffect" presetClass="entr" presetID="2" presetSubtype="4">
                                  <p:stCondLst>
                                    <p:cond delay="0"/>
                                  </p:stCondLst>
                                  <p:childTnLst>
                                    <p:set>
                                      <p:cBhvr>
                                        <p:cTn dur="1" fill="hold" id="54">
                                          <p:stCondLst>
                                            <p:cond delay="0"/>
                                          </p:stCondLst>
                                        </p:cTn>
                                        <p:tgtEl>
                                          <p:spTgt spid="4">
                                            <p:txEl>
                                              <p:pRg end="8" st="8"/>
                                            </p:txEl>
                                          </p:spTgt>
                                        </p:tgtEl>
                                        <p:attrNameLst>
                                          <p:attrName>style.visibility</p:attrName>
                                        </p:attrNameLst>
                                      </p:cBhvr>
                                      <p:to>
                                        <p:strVal val="visible"/>
                                      </p:to>
                                    </p:set>
                                    <p:anim calcmode="lin" valueType="num">
                                      <p:cBhvr additive="base">
                                        <p:cTn dur="500" fill="hold" id="55"/>
                                        <p:tgtEl>
                                          <p:spTgt spid="4">
                                            <p:txEl>
                                              <p:pRg end="8" st="8"/>
                                            </p:txEl>
                                          </p:spTgt>
                                        </p:tgtEl>
                                        <p:attrNameLst>
                                          <p:attrName>ppt_x</p:attrName>
                                        </p:attrNameLst>
                                      </p:cBhvr>
                                      <p:tavLst>
                                        <p:tav tm="0">
                                          <p:val>
                                            <p:strVal val="#ppt_x"/>
                                          </p:val>
                                        </p:tav>
                                        <p:tav tm="100000">
                                          <p:val>
                                            <p:strVal val="#ppt_x"/>
                                          </p:val>
                                        </p:tav>
                                      </p:tavLst>
                                    </p:anim>
                                    <p:anim calcmode="lin" valueType="num">
                                      <p:cBhvr additive="base">
                                        <p:cTn dur="500" fill="hold" id="56"/>
                                        <p:tgtEl>
                                          <p:spTgt spid="4">
                                            <p:txEl>
                                              <p:pRg end="8" st="8"/>
                                            </p:txEl>
                                          </p:spTgt>
                                        </p:tgtEl>
                                        <p:attrNameLst>
                                          <p:attrName>ppt_y</p:attrName>
                                        </p:attrNameLst>
                                      </p:cBhvr>
                                      <p:tavLst>
                                        <p:tav tm="0">
                                          <p:val>
                                            <p:strVal val="1+#ppt_h/2"/>
                                          </p:val>
                                        </p:tav>
                                        <p:tav tm="100000">
                                          <p:val>
                                            <p:strVal val="#ppt_y"/>
                                          </p:val>
                                        </p:tav>
                                      </p:tavLst>
                                    </p:anim>
                                  </p:childTnLst>
                                </p:cTn>
                              </p:par>
                            </p:childTnLst>
                          </p:cTn>
                        </p:par>
                      </p:childTnLst>
                    </p:cTn>
                  </p:par>
                  <p:par>
                    <p:cTn fill="hold" id="57">
                      <p:stCondLst>
                        <p:cond delay="indefinite"/>
                      </p:stCondLst>
                      <p:childTnLst>
                        <p:par>
                          <p:cTn fill="hold" id="58">
                            <p:stCondLst>
                              <p:cond delay="0"/>
                            </p:stCondLst>
                            <p:childTnLst>
                              <p:par>
                                <p:cTn fill="hold" grpId="0" id="59" nodeType="clickEffect" presetClass="entr" presetID="2" presetSubtype="4">
                                  <p:stCondLst>
                                    <p:cond delay="0"/>
                                  </p:stCondLst>
                                  <p:childTnLst>
                                    <p:set>
                                      <p:cBhvr>
                                        <p:cTn dur="1" fill="hold" id="60">
                                          <p:stCondLst>
                                            <p:cond delay="0"/>
                                          </p:stCondLst>
                                        </p:cTn>
                                        <p:tgtEl>
                                          <p:spTgt spid="4">
                                            <p:txEl>
                                              <p:pRg end="9" st="9"/>
                                            </p:txEl>
                                          </p:spTgt>
                                        </p:tgtEl>
                                        <p:attrNameLst>
                                          <p:attrName>style.visibility</p:attrName>
                                        </p:attrNameLst>
                                      </p:cBhvr>
                                      <p:to>
                                        <p:strVal val="visible"/>
                                      </p:to>
                                    </p:set>
                                    <p:anim calcmode="lin" valueType="num">
                                      <p:cBhvr additive="base">
                                        <p:cTn dur="500" fill="hold" id="61"/>
                                        <p:tgtEl>
                                          <p:spTgt spid="4">
                                            <p:txEl>
                                              <p:pRg end="9" st="9"/>
                                            </p:txEl>
                                          </p:spTgt>
                                        </p:tgtEl>
                                        <p:attrNameLst>
                                          <p:attrName>ppt_x</p:attrName>
                                        </p:attrNameLst>
                                      </p:cBhvr>
                                      <p:tavLst>
                                        <p:tav tm="0">
                                          <p:val>
                                            <p:strVal val="#ppt_x"/>
                                          </p:val>
                                        </p:tav>
                                        <p:tav tm="100000">
                                          <p:val>
                                            <p:strVal val="#ppt_x"/>
                                          </p:val>
                                        </p:tav>
                                      </p:tavLst>
                                    </p:anim>
                                    <p:anim calcmode="lin" valueType="num">
                                      <p:cBhvr additive="base">
                                        <p:cTn dur="500" fill="hold" id="62"/>
                                        <p:tgtEl>
                                          <p:spTgt spid="4">
                                            <p:txEl>
                                              <p:pRg end="9" st="9"/>
                                            </p:txEl>
                                          </p:spTgt>
                                        </p:tgtEl>
                                        <p:attrNameLst>
                                          <p:attrName>ppt_y</p:attrName>
                                        </p:attrNameLst>
                                      </p:cBhvr>
                                      <p:tavLst>
                                        <p:tav tm="0">
                                          <p:val>
                                            <p:strVal val="1+#ppt_h/2"/>
                                          </p:val>
                                        </p:tav>
                                        <p:tav tm="100000">
                                          <p:val>
                                            <p:strVal val="#ppt_y"/>
                                          </p:val>
                                        </p:tav>
                                      </p:tavLst>
                                    </p:anim>
                                  </p:childTnLst>
                                </p:cTn>
                              </p:par>
                            </p:childTnLst>
                          </p:cTn>
                        </p:par>
                      </p:childTnLst>
                    </p:cTn>
                  </p:par>
                  <p:par>
                    <p:cTn fill="hold" id="63">
                      <p:stCondLst>
                        <p:cond delay="indefinite"/>
                      </p:stCondLst>
                      <p:childTnLst>
                        <p:par>
                          <p:cTn fill="hold" id="64">
                            <p:stCondLst>
                              <p:cond delay="0"/>
                            </p:stCondLst>
                            <p:childTnLst>
                              <p:par>
                                <p:cTn fill="hold" grpId="0" id="65" nodeType="clickEffect" presetClass="entr" presetID="2" presetSubtype="4">
                                  <p:stCondLst>
                                    <p:cond delay="0"/>
                                  </p:stCondLst>
                                  <p:childTnLst>
                                    <p:set>
                                      <p:cBhvr>
                                        <p:cTn dur="1" fill="hold" id="66">
                                          <p:stCondLst>
                                            <p:cond delay="0"/>
                                          </p:stCondLst>
                                        </p:cTn>
                                        <p:tgtEl>
                                          <p:spTgt spid="4">
                                            <p:txEl>
                                              <p:pRg end="10" st="10"/>
                                            </p:txEl>
                                          </p:spTgt>
                                        </p:tgtEl>
                                        <p:attrNameLst>
                                          <p:attrName>style.visibility</p:attrName>
                                        </p:attrNameLst>
                                      </p:cBhvr>
                                      <p:to>
                                        <p:strVal val="visible"/>
                                      </p:to>
                                    </p:set>
                                    <p:anim calcmode="lin" valueType="num">
                                      <p:cBhvr additive="base">
                                        <p:cTn dur="500" fill="hold" id="67"/>
                                        <p:tgtEl>
                                          <p:spTgt spid="4">
                                            <p:txEl>
                                              <p:pRg end="10" st="10"/>
                                            </p:txEl>
                                          </p:spTgt>
                                        </p:tgtEl>
                                        <p:attrNameLst>
                                          <p:attrName>ppt_x</p:attrName>
                                        </p:attrNameLst>
                                      </p:cBhvr>
                                      <p:tavLst>
                                        <p:tav tm="0">
                                          <p:val>
                                            <p:strVal val="#ppt_x"/>
                                          </p:val>
                                        </p:tav>
                                        <p:tav tm="100000">
                                          <p:val>
                                            <p:strVal val="#ppt_x"/>
                                          </p:val>
                                        </p:tav>
                                      </p:tavLst>
                                    </p:anim>
                                    <p:anim calcmode="lin" valueType="num">
                                      <p:cBhvr additive="base">
                                        <p:cTn dur="500" fill="hold" id="68"/>
                                        <p:tgtEl>
                                          <p:spTgt spid="4">
                                            <p:txEl>
                                              <p:pRg end="10" st="10"/>
                                            </p:txEl>
                                          </p:spTgt>
                                        </p:tgtEl>
                                        <p:attrNameLst>
                                          <p:attrName>ppt_y</p:attrName>
                                        </p:attrNameLst>
                                      </p:cBhvr>
                                      <p:tavLst>
                                        <p:tav tm="0">
                                          <p:val>
                                            <p:strVal val="1+#ppt_h/2"/>
                                          </p:val>
                                        </p:tav>
                                        <p:tav tm="100000">
                                          <p:val>
                                            <p:strVal val="#ppt_y"/>
                                          </p:val>
                                        </p:tav>
                                      </p:tavLst>
                                    </p:anim>
                                  </p:childTnLst>
                                </p:cTn>
                              </p:par>
                            </p:childTnLst>
                          </p:cTn>
                        </p:par>
                      </p:childTnLst>
                    </p:cTn>
                  </p:par>
                  <p:par>
                    <p:cTn fill="hold" id="69">
                      <p:stCondLst>
                        <p:cond delay="indefinite"/>
                      </p:stCondLst>
                      <p:childTnLst>
                        <p:par>
                          <p:cTn fill="hold" id="70">
                            <p:stCondLst>
                              <p:cond delay="0"/>
                            </p:stCondLst>
                            <p:childTnLst>
                              <p:par>
                                <p:cTn fill="hold" grpId="0" id="71" nodeType="clickEffect" presetClass="entr" presetID="2" presetSubtype="4">
                                  <p:stCondLst>
                                    <p:cond delay="0"/>
                                  </p:stCondLst>
                                  <p:childTnLst>
                                    <p:set>
                                      <p:cBhvr>
                                        <p:cTn dur="1" fill="hold" id="72">
                                          <p:stCondLst>
                                            <p:cond delay="0"/>
                                          </p:stCondLst>
                                        </p:cTn>
                                        <p:tgtEl>
                                          <p:spTgt spid="4">
                                            <p:txEl>
                                              <p:pRg end="11" st="11"/>
                                            </p:txEl>
                                          </p:spTgt>
                                        </p:tgtEl>
                                        <p:attrNameLst>
                                          <p:attrName>style.visibility</p:attrName>
                                        </p:attrNameLst>
                                      </p:cBhvr>
                                      <p:to>
                                        <p:strVal val="visible"/>
                                      </p:to>
                                    </p:set>
                                    <p:anim calcmode="lin" valueType="num">
                                      <p:cBhvr additive="base">
                                        <p:cTn dur="500" fill="hold" id="73"/>
                                        <p:tgtEl>
                                          <p:spTgt spid="4">
                                            <p:txEl>
                                              <p:pRg end="11" st="11"/>
                                            </p:txEl>
                                          </p:spTgt>
                                        </p:tgtEl>
                                        <p:attrNameLst>
                                          <p:attrName>ppt_x</p:attrName>
                                        </p:attrNameLst>
                                      </p:cBhvr>
                                      <p:tavLst>
                                        <p:tav tm="0">
                                          <p:val>
                                            <p:strVal val="#ppt_x"/>
                                          </p:val>
                                        </p:tav>
                                        <p:tav tm="100000">
                                          <p:val>
                                            <p:strVal val="#ppt_x"/>
                                          </p:val>
                                        </p:tav>
                                      </p:tavLst>
                                    </p:anim>
                                    <p:anim calcmode="lin" valueType="num">
                                      <p:cBhvr additive="base">
                                        <p:cTn dur="500" fill="hold" id="74"/>
                                        <p:tgtEl>
                                          <p:spTgt spid="4">
                                            <p:txEl>
                                              <p:pRg end="11" st="11"/>
                                            </p:txEl>
                                          </p:spTgt>
                                        </p:tgtEl>
                                        <p:attrNameLst>
                                          <p:attrName>ppt_y</p:attrName>
                                        </p:attrNameLst>
                                      </p:cBhvr>
                                      <p:tavLst>
                                        <p:tav tm="0">
                                          <p:val>
                                            <p:strVal val="1+#ppt_h/2"/>
                                          </p:val>
                                        </p:tav>
                                        <p:tav tm="100000">
                                          <p:val>
                                            <p:strVal val="#ppt_y"/>
                                          </p:val>
                                        </p:tav>
                                      </p:tavLst>
                                    </p:anim>
                                  </p:childTnLst>
                                </p:cTn>
                              </p:par>
                            </p:childTnLst>
                          </p:cTn>
                        </p:par>
                      </p:childTnLst>
                    </p:cTn>
                  </p:par>
                  <p:par>
                    <p:cTn fill="hold" id="75">
                      <p:stCondLst>
                        <p:cond delay="indefinite"/>
                      </p:stCondLst>
                      <p:childTnLst>
                        <p:par>
                          <p:cTn fill="hold" id="76">
                            <p:stCondLst>
                              <p:cond delay="0"/>
                            </p:stCondLst>
                            <p:childTnLst>
                              <p:par>
                                <p:cTn fill="hold" grpId="0" id="77" nodeType="clickEffect" presetClass="entr" presetID="2" presetSubtype="4">
                                  <p:stCondLst>
                                    <p:cond delay="0"/>
                                  </p:stCondLst>
                                  <p:childTnLst>
                                    <p:set>
                                      <p:cBhvr>
                                        <p:cTn dur="1" fill="hold" id="78">
                                          <p:stCondLst>
                                            <p:cond delay="0"/>
                                          </p:stCondLst>
                                        </p:cTn>
                                        <p:tgtEl>
                                          <p:spTgt spid="4">
                                            <p:txEl>
                                              <p:pRg end="12" st="12"/>
                                            </p:txEl>
                                          </p:spTgt>
                                        </p:tgtEl>
                                        <p:attrNameLst>
                                          <p:attrName>style.visibility</p:attrName>
                                        </p:attrNameLst>
                                      </p:cBhvr>
                                      <p:to>
                                        <p:strVal val="visible"/>
                                      </p:to>
                                    </p:set>
                                    <p:anim calcmode="lin" valueType="num">
                                      <p:cBhvr additive="base">
                                        <p:cTn dur="500" fill="hold" id="79"/>
                                        <p:tgtEl>
                                          <p:spTgt spid="4">
                                            <p:txEl>
                                              <p:pRg end="12" st="12"/>
                                            </p:txEl>
                                          </p:spTgt>
                                        </p:tgtEl>
                                        <p:attrNameLst>
                                          <p:attrName>ppt_x</p:attrName>
                                        </p:attrNameLst>
                                      </p:cBhvr>
                                      <p:tavLst>
                                        <p:tav tm="0">
                                          <p:val>
                                            <p:strVal val="#ppt_x"/>
                                          </p:val>
                                        </p:tav>
                                        <p:tav tm="100000">
                                          <p:val>
                                            <p:strVal val="#ppt_x"/>
                                          </p:val>
                                        </p:tav>
                                      </p:tavLst>
                                    </p:anim>
                                    <p:anim calcmode="lin" valueType="num">
                                      <p:cBhvr additive="base">
                                        <p:cTn dur="500" fill="hold" id="80"/>
                                        <p:tgtEl>
                                          <p:spTgt spid="4">
                                            <p:txEl>
                                              <p:pRg end="12" st="12"/>
                                            </p:txEl>
                                          </p:spTgt>
                                        </p:tgtEl>
                                        <p:attrNameLst>
                                          <p:attrName>ppt_y</p:attrName>
                                        </p:attrNameLst>
                                      </p:cBhvr>
                                      <p:tavLst>
                                        <p:tav tm="0">
                                          <p:val>
                                            <p:strVal val="1+#ppt_h/2"/>
                                          </p:val>
                                        </p:tav>
                                        <p:tav tm="100000">
                                          <p:val>
                                            <p:strVal val="#ppt_y"/>
                                          </p:val>
                                        </p:tav>
                                      </p:tavLst>
                                    </p:anim>
                                  </p:childTnLst>
                                </p:cTn>
                              </p:par>
                            </p:childTnLst>
                          </p:cTn>
                        </p:par>
                      </p:childTnLst>
                    </p:cTn>
                  </p:par>
                  <p:par>
                    <p:cTn fill="hold" id="81">
                      <p:stCondLst>
                        <p:cond delay="indefinite"/>
                      </p:stCondLst>
                      <p:childTnLst>
                        <p:par>
                          <p:cTn fill="hold" id="82">
                            <p:stCondLst>
                              <p:cond delay="0"/>
                            </p:stCondLst>
                            <p:childTnLst>
                              <p:par>
                                <p:cTn fill="hold" grpId="0" id="83" nodeType="clickEffect" presetClass="entr" presetID="2" presetSubtype="4">
                                  <p:stCondLst>
                                    <p:cond delay="0"/>
                                  </p:stCondLst>
                                  <p:childTnLst>
                                    <p:set>
                                      <p:cBhvr>
                                        <p:cTn dur="1" fill="hold" id="84">
                                          <p:stCondLst>
                                            <p:cond delay="0"/>
                                          </p:stCondLst>
                                        </p:cTn>
                                        <p:tgtEl>
                                          <p:spTgt spid="5">
                                            <p:txEl>
                                              <p:pRg end="0" st="0"/>
                                            </p:txEl>
                                          </p:spTgt>
                                        </p:tgtEl>
                                        <p:attrNameLst>
                                          <p:attrName>style.visibility</p:attrName>
                                        </p:attrNameLst>
                                      </p:cBhvr>
                                      <p:to>
                                        <p:strVal val="visible"/>
                                      </p:to>
                                    </p:set>
                                    <p:anim calcmode="lin" valueType="num">
                                      <p:cBhvr additive="base">
                                        <p:cTn dur="500" fill="hold" id="85"/>
                                        <p:tgtEl>
                                          <p:spTgt spid="5">
                                            <p:txEl>
                                              <p:pRg end="0" st="0"/>
                                            </p:txEl>
                                          </p:spTgt>
                                        </p:tgtEl>
                                        <p:attrNameLst>
                                          <p:attrName>ppt_x</p:attrName>
                                        </p:attrNameLst>
                                      </p:cBhvr>
                                      <p:tavLst>
                                        <p:tav tm="0">
                                          <p:val>
                                            <p:strVal val="#ppt_x"/>
                                          </p:val>
                                        </p:tav>
                                        <p:tav tm="100000">
                                          <p:val>
                                            <p:strVal val="#ppt_x"/>
                                          </p:val>
                                        </p:tav>
                                      </p:tavLst>
                                    </p:anim>
                                    <p:anim calcmode="lin" valueType="num">
                                      <p:cBhvr additive="base">
                                        <p:cTn dur="500" fill="hold" id="86"/>
                                        <p:tgtEl>
                                          <p:spTgt spid="5">
                                            <p:txEl>
                                              <p:pRg end="0" st="0"/>
                                            </p:txEl>
                                          </p:spTgt>
                                        </p:tgtEl>
                                        <p:attrNameLst>
                                          <p:attrName>ppt_y</p:attrName>
                                        </p:attrNameLst>
                                      </p:cBhvr>
                                      <p:tavLst>
                                        <p:tav tm="0">
                                          <p:val>
                                            <p:strVal val="1+#ppt_h/2"/>
                                          </p:val>
                                        </p:tav>
                                        <p:tav tm="100000">
                                          <p:val>
                                            <p:strVal val="#ppt_y"/>
                                          </p:val>
                                        </p:tav>
                                      </p:tavLst>
                                    </p:anim>
                                  </p:childTnLst>
                                </p:cTn>
                              </p:par>
                            </p:childTnLst>
                          </p:cTn>
                        </p:par>
                      </p:childTnLst>
                    </p:cTn>
                  </p:par>
                  <p:par>
                    <p:cTn fill="hold" id="87">
                      <p:stCondLst>
                        <p:cond delay="indefinite"/>
                      </p:stCondLst>
                      <p:childTnLst>
                        <p:par>
                          <p:cTn fill="hold" id="88">
                            <p:stCondLst>
                              <p:cond delay="0"/>
                            </p:stCondLst>
                            <p:childTnLst>
                              <p:par>
                                <p:cTn fill="hold" grpId="0" id="89" nodeType="clickEffect" presetClass="entr" presetID="2" presetSubtype="4">
                                  <p:stCondLst>
                                    <p:cond delay="0"/>
                                  </p:stCondLst>
                                  <p:childTnLst>
                                    <p:set>
                                      <p:cBhvr>
                                        <p:cTn dur="1" fill="hold" id="90">
                                          <p:stCondLst>
                                            <p:cond delay="0"/>
                                          </p:stCondLst>
                                        </p:cTn>
                                        <p:tgtEl>
                                          <p:spTgt spid="5">
                                            <p:txEl>
                                              <p:pRg end="1" st="1"/>
                                            </p:txEl>
                                          </p:spTgt>
                                        </p:tgtEl>
                                        <p:attrNameLst>
                                          <p:attrName>style.visibility</p:attrName>
                                        </p:attrNameLst>
                                      </p:cBhvr>
                                      <p:to>
                                        <p:strVal val="visible"/>
                                      </p:to>
                                    </p:set>
                                    <p:anim calcmode="lin" valueType="num">
                                      <p:cBhvr additive="base">
                                        <p:cTn dur="500" fill="hold" id="91"/>
                                        <p:tgtEl>
                                          <p:spTgt spid="5">
                                            <p:txEl>
                                              <p:pRg end="1" st="1"/>
                                            </p:txEl>
                                          </p:spTgt>
                                        </p:tgtEl>
                                        <p:attrNameLst>
                                          <p:attrName>ppt_x</p:attrName>
                                        </p:attrNameLst>
                                      </p:cBhvr>
                                      <p:tavLst>
                                        <p:tav tm="0">
                                          <p:val>
                                            <p:strVal val="#ppt_x"/>
                                          </p:val>
                                        </p:tav>
                                        <p:tav tm="100000">
                                          <p:val>
                                            <p:strVal val="#ppt_x"/>
                                          </p:val>
                                        </p:tav>
                                      </p:tavLst>
                                    </p:anim>
                                    <p:anim calcmode="lin" valueType="num">
                                      <p:cBhvr additive="base">
                                        <p:cTn dur="500" fill="hold" id="92"/>
                                        <p:tgtEl>
                                          <p:spTgt spid="5">
                                            <p:txEl>
                                              <p:pRg end="1" st="1"/>
                                            </p:txEl>
                                          </p:spTgt>
                                        </p:tgtEl>
                                        <p:attrNameLst>
                                          <p:attrName>ppt_y</p:attrName>
                                        </p:attrNameLst>
                                      </p:cBhvr>
                                      <p:tavLst>
                                        <p:tav tm="0">
                                          <p:val>
                                            <p:strVal val="1+#ppt_h/2"/>
                                          </p:val>
                                        </p:tav>
                                        <p:tav tm="100000">
                                          <p:val>
                                            <p:strVal val="#ppt_y"/>
                                          </p:val>
                                        </p:tav>
                                      </p:tavLst>
                                    </p:anim>
                                  </p:childTnLst>
                                </p:cTn>
                              </p:par>
                            </p:childTnLst>
                          </p:cTn>
                        </p:par>
                      </p:childTnLst>
                    </p:cTn>
                  </p:par>
                  <p:par>
                    <p:cTn fill="hold" id="93">
                      <p:stCondLst>
                        <p:cond delay="indefinite"/>
                      </p:stCondLst>
                      <p:childTnLst>
                        <p:par>
                          <p:cTn fill="hold" id="94">
                            <p:stCondLst>
                              <p:cond delay="0"/>
                            </p:stCondLst>
                            <p:childTnLst>
                              <p:par>
                                <p:cTn fill="hold" grpId="0" id="95" nodeType="clickEffect" presetClass="entr" presetID="2" presetSubtype="4">
                                  <p:stCondLst>
                                    <p:cond delay="0"/>
                                  </p:stCondLst>
                                  <p:childTnLst>
                                    <p:set>
                                      <p:cBhvr>
                                        <p:cTn dur="1" fill="hold" id="96">
                                          <p:stCondLst>
                                            <p:cond delay="0"/>
                                          </p:stCondLst>
                                        </p:cTn>
                                        <p:tgtEl>
                                          <p:spTgt spid="5">
                                            <p:txEl>
                                              <p:pRg end="2" st="2"/>
                                            </p:txEl>
                                          </p:spTgt>
                                        </p:tgtEl>
                                        <p:attrNameLst>
                                          <p:attrName>style.visibility</p:attrName>
                                        </p:attrNameLst>
                                      </p:cBhvr>
                                      <p:to>
                                        <p:strVal val="visible"/>
                                      </p:to>
                                    </p:set>
                                    <p:anim calcmode="lin" valueType="num">
                                      <p:cBhvr additive="base">
                                        <p:cTn dur="500" fill="hold" id="97"/>
                                        <p:tgtEl>
                                          <p:spTgt spid="5">
                                            <p:txEl>
                                              <p:pRg end="2" st="2"/>
                                            </p:txEl>
                                          </p:spTgt>
                                        </p:tgtEl>
                                        <p:attrNameLst>
                                          <p:attrName>ppt_x</p:attrName>
                                        </p:attrNameLst>
                                      </p:cBhvr>
                                      <p:tavLst>
                                        <p:tav tm="0">
                                          <p:val>
                                            <p:strVal val="#ppt_x"/>
                                          </p:val>
                                        </p:tav>
                                        <p:tav tm="100000">
                                          <p:val>
                                            <p:strVal val="#ppt_x"/>
                                          </p:val>
                                        </p:tav>
                                      </p:tavLst>
                                    </p:anim>
                                    <p:anim calcmode="lin" valueType="num">
                                      <p:cBhvr additive="base">
                                        <p:cTn dur="500" fill="hold" id="98"/>
                                        <p:tgtEl>
                                          <p:spTgt spid="5">
                                            <p:txEl>
                                              <p:pRg end="2" st="2"/>
                                            </p:txEl>
                                          </p:spTgt>
                                        </p:tgtEl>
                                        <p:attrNameLst>
                                          <p:attrName>ppt_y</p:attrName>
                                        </p:attrNameLst>
                                      </p:cBhvr>
                                      <p:tavLst>
                                        <p:tav tm="0">
                                          <p:val>
                                            <p:strVal val="1+#ppt_h/2"/>
                                          </p:val>
                                        </p:tav>
                                        <p:tav tm="100000">
                                          <p:val>
                                            <p:strVal val="#ppt_y"/>
                                          </p:val>
                                        </p:tav>
                                      </p:tavLst>
                                    </p:anim>
                                  </p:childTnLst>
                                </p:cTn>
                              </p:par>
                            </p:childTnLst>
                          </p:cTn>
                        </p:par>
                      </p:childTnLst>
                    </p:cTn>
                  </p:par>
                  <p:par>
                    <p:cTn fill="hold" id="99">
                      <p:stCondLst>
                        <p:cond delay="indefinite"/>
                      </p:stCondLst>
                      <p:childTnLst>
                        <p:par>
                          <p:cTn fill="hold" id="100">
                            <p:stCondLst>
                              <p:cond delay="0"/>
                            </p:stCondLst>
                            <p:childTnLst>
                              <p:par>
                                <p:cTn fill="hold" grpId="0" id="101" nodeType="clickEffect" presetClass="entr" presetID="2" presetSubtype="4">
                                  <p:stCondLst>
                                    <p:cond delay="0"/>
                                  </p:stCondLst>
                                  <p:childTnLst>
                                    <p:set>
                                      <p:cBhvr>
                                        <p:cTn dur="1" fill="hold" id="102">
                                          <p:stCondLst>
                                            <p:cond delay="0"/>
                                          </p:stCondLst>
                                        </p:cTn>
                                        <p:tgtEl>
                                          <p:spTgt spid="5">
                                            <p:txEl>
                                              <p:pRg end="3" st="3"/>
                                            </p:txEl>
                                          </p:spTgt>
                                        </p:tgtEl>
                                        <p:attrNameLst>
                                          <p:attrName>style.visibility</p:attrName>
                                        </p:attrNameLst>
                                      </p:cBhvr>
                                      <p:to>
                                        <p:strVal val="visible"/>
                                      </p:to>
                                    </p:set>
                                    <p:anim calcmode="lin" valueType="num">
                                      <p:cBhvr additive="base">
                                        <p:cTn dur="500" fill="hold" id="103"/>
                                        <p:tgtEl>
                                          <p:spTgt spid="5">
                                            <p:txEl>
                                              <p:pRg end="3" st="3"/>
                                            </p:txEl>
                                          </p:spTgt>
                                        </p:tgtEl>
                                        <p:attrNameLst>
                                          <p:attrName>ppt_x</p:attrName>
                                        </p:attrNameLst>
                                      </p:cBhvr>
                                      <p:tavLst>
                                        <p:tav tm="0">
                                          <p:val>
                                            <p:strVal val="#ppt_x"/>
                                          </p:val>
                                        </p:tav>
                                        <p:tav tm="100000">
                                          <p:val>
                                            <p:strVal val="#ppt_x"/>
                                          </p:val>
                                        </p:tav>
                                      </p:tavLst>
                                    </p:anim>
                                    <p:anim calcmode="lin" valueType="num">
                                      <p:cBhvr additive="base">
                                        <p:cTn dur="500" fill="hold" id="104"/>
                                        <p:tgtEl>
                                          <p:spTgt spid="5">
                                            <p:txEl>
                                              <p:pRg end="3" st="3"/>
                                            </p:txEl>
                                          </p:spTgt>
                                        </p:tgtEl>
                                        <p:attrNameLst>
                                          <p:attrName>ppt_y</p:attrName>
                                        </p:attrNameLst>
                                      </p:cBhvr>
                                      <p:tavLst>
                                        <p:tav tm="0">
                                          <p:val>
                                            <p:strVal val="1+#ppt_h/2"/>
                                          </p:val>
                                        </p:tav>
                                        <p:tav tm="100000">
                                          <p:val>
                                            <p:strVal val="#ppt_y"/>
                                          </p:val>
                                        </p:tav>
                                      </p:tavLst>
                                    </p:anim>
                                  </p:childTnLst>
                                </p:cTn>
                              </p:par>
                            </p:childTnLst>
                          </p:cTn>
                        </p:par>
                      </p:childTnLst>
                    </p:cTn>
                  </p:par>
                  <p:par>
                    <p:cTn fill="hold" id="105">
                      <p:stCondLst>
                        <p:cond delay="indefinite"/>
                      </p:stCondLst>
                      <p:childTnLst>
                        <p:par>
                          <p:cTn fill="hold" id="106">
                            <p:stCondLst>
                              <p:cond delay="0"/>
                            </p:stCondLst>
                            <p:childTnLst>
                              <p:par>
                                <p:cTn fill="hold" grpId="0" id="107" nodeType="clickEffect" presetClass="entr" presetID="2" presetSubtype="4">
                                  <p:stCondLst>
                                    <p:cond delay="0"/>
                                  </p:stCondLst>
                                  <p:childTnLst>
                                    <p:set>
                                      <p:cBhvr>
                                        <p:cTn dur="1" fill="hold" id="108">
                                          <p:stCondLst>
                                            <p:cond delay="0"/>
                                          </p:stCondLst>
                                        </p:cTn>
                                        <p:tgtEl>
                                          <p:spTgt spid="5">
                                            <p:txEl>
                                              <p:pRg end="4" st="4"/>
                                            </p:txEl>
                                          </p:spTgt>
                                        </p:tgtEl>
                                        <p:attrNameLst>
                                          <p:attrName>style.visibility</p:attrName>
                                        </p:attrNameLst>
                                      </p:cBhvr>
                                      <p:to>
                                        <p:strVal val="visible"/>
                                      </p:to>
                                    </p:set>
                                    <p:anim calcmode="lin" valueType="num">
                                      <p:cBhvr additive="base">
                                        <p:cTn dur="500" fill="hold" id="109"/>
                                        <p:tgtEl>
                                          <p:spTgt spid="5">
                                            <p:txEl>
                                              <p:pRg end="4" st="4"/>
                                            </p:txEl>
                                          </p:spTgt>
                                        </p:tgtEl>
                                        <p:attrNameLst>
                                          <p:attrName>ppt_x</p:attrName>
                                        </p:attrNameLst>
                                      </p:cBhvr>
                                      <p:tavLst>
                                        <p:tav tm="0">
                                          <p:val>
                                            <p:strVal val="#ppt_x"/>
                                          </p:val>
                                        </p:tav>
                                        <p:tav tm="100000">
                                          <p:val>
                                            <p:strVal val="#ppt_x"/>
                                          </p:val>
                                        </p:tav>
                                      </p:tavLst>
                                    </p:anim>
                                    <p:anim calcmode="lin" valueType="num">
                                      <p:cBhvr additive="base">
                                        <p:cTn dur="500" fill="hold" id="110"/>
                                        <p:tgtEl>
                                          <p:spTgt spid="5">
                                            <p:txEl>
                                              <p:pRg end="4" st="4"/>
                                            </p:txEl>
                                          </p:spTgt>
                                        </p:tgtEl>
                                        <p:attrNameLst>
                                          <p:attrName>ppt_y</p:attrName>
                                        </p:attrNameLst>
                                      </p:cBhvr>
                                      <p:tavLst>
                                        <p:tav tm="0">
                                          <p:val>
                                            <p:strVal val="1+#ppt_h/2"/>
                                          </p:val>
                                        </p:tav>
                                        <p:tav tm="100000">
                                          <p:val>
                                            <p:strVal val="#ppt_y"/>
                                          </p:val>
                                        </p:tav>
                                      </p:tavLst>
                                    </p:anim>
                                  </p:childTnLst>
                                </p:cTn>
                              </p:par>
                            </p:childTnLst>
                          </p:cTn>
                        </p:par>
                      </p:childTnLst>
                    </p:cTn>
                  </p:par>
                  <p:par>
                    <p:cTn fill="hold" id="111">
                      <p:stCondLst>
                        <p:cond delay="indefinite"/>
                      </p:stCondLst>
                      <p:childTnLst>
                        <p:par>
                          <p:cTn fill="hold" id="112">
                            <p:stCondLst>
                              <p:cond delay="0"/>
                            </p:stCondLst>
                            <p:childTnLst>
                              <p:par>
                                <p:cTn fill="hold" grpId="0" id="113" nodeType="clickEffect" presetClass="entr" presetID="2" presetSubtype="4">
                                  <p:stCondLst>
                                    <p:cond delay="0"/>
                                  </p:stCondLst>
                                  <p:childTnLst>
                                    <p:set>
                                      <p:cBhvr>
                                        <p:cTn dur="1" fill="hold" id="114">
                                          <p:stCondLst>
                                            <p:cond delay="0"/>
                                          </p:stCondLst>
                                        </p:cTn>
                                        <p:tgtEl>
                                          <p:spTgt spid="5">
                                            <p:txEl>
                                              <p:pRg end="5" st="5"/>
                                            </p:txEl>
                                          </p:spTgt>
                                        </p:tgtEl>
                                        <p:attrNameLst>
                                          <p:attrName>style.visibility</p:attrName>
                                        </p:attrNameLst>
                                      </p:cBhvr>
                                      <p:to>
                                        <p:strVal val="visible"/>
                                      </p:to>
                                    </p:set>
                                    <p:anim calcmode="lin" valueType="num">
                                      <p:cBhvr additive="base">
                                        <p:cTn dur="500" fill="hold" id="115"/>
                                        <p:tgtEl>
                                          <p:spTgt spid="5">
                                            <p:txEl>
                                              <p:pRg end="5" st="5"/>
                                            </p:txEl>
                                          </p:spTgt>
                                        </p:tgtEl>
                                        <p:attrNameLst>
                                          <p:attrName>ppt_x</p:attrName>
                                        </p:attrNameLst>
                                      </p:cBhvr>
                                      <p:tavLst>
                                        <p:tav tm="0">
                                          <p:val>
                                            <p:strVal val="#ppt_x"/>
                                          </p:val>
                                        </p:tav>
                                        <p:tav tm="100000">
                                          <p:val>
                                            <p:strVal val="#ppt_x"/>
                                          </p:val>
                                        </p:tav>
                                      </p:tavLst>
                                    </p:anim>
                                    <p:anim calcmode="lin" valueType="num">
                                      <p:cBhvr additive="base">
                                        <p:cTn dur="500" fill="hold" id="116"/>
                                        <p:tgtEl>
                                          <p:spTgt spid="5">
                                            <p:txEl>
                                              <p:pRg end="5" st="5"/>
                                            </p:txEl>
                                          </p:spTgt>
                                        </p:tgtEl>
                                        <p:attrNameLst>
                                          <p:attrName>ppt_y</p:attrName>
                                        </p:attrNameLst>
                                      </p:cBhvr>
                                      <p:tavLst>
                                        <p:tav tm="0">
                                          <p:val>
                                            <p:strVal val="1+#ppt_h/2"/>
                                          </p:val>
                                        </p:tav>
                                        <p:tav tm="100000">
                                          <p:val>
                                            <p:strVal val="#ppt_y"/>
                                          </p:val>
                                        </p:tav>
                                      </p:tavLst>
                                    </p:anim>
                                  </p:childTnLst>
                                </p:cTn>
                              </p:par>
                            </p:childTnLst>
                          </p:cTn>
                        </p:par>
                      </p:childTnLst>
                    </p:cTn>
                  </p:par>
                  <p:par>
                    <p:cTn fill="hold" id="117">
                      <p:stCondLst>
                        <p:cond delay="indefinite"/>
                      </p:stCondLst>
                      <p:childTnLst>
                        <p:par>
                          <p:cTn fill="hold" id="118">
                            <p:stCondLst>
                              <p:cond delay="0"/>
                            </p:stCondLst>
                            <p:childTnLst>
                              <p:par>
                                <p:cTn fill="hold" grpId="0" id="119" nodeType="clickEffect" presetClass="entr" presetID="2" presetSubtype="4">
                                  <p:stCondLst>
                                    <p:cond delay="0"/>
                                  </p:stCondLst>
                                  <p:childTnLst>
                                    <p:set>
                                      <p:cBhvr>
                                        <p:cTn dur="1" fill="hold" id="120">
                                          <p:stCondLst>
                                            <p:cond delay="0"/>
                                          </p:stCondLst>
                                        </p:cTn>
                                        <p:tgtEl>
                                          <p:spTgt spid="5">
                                            <p:txEl>
                                              <p:pRg end="6" st="6"/>
                                            </p:txEl>
                                          </p:spTgt>
                                        </p:tgtEl>
                                        <p:attrNameLst>
                                          <p:attrName>style.visibility</p:attrName>
                                        </p:attrNameLst>
                                      </p:cBhvr>
                                      <p:to>
                                        <p:strVal val="visible"/>
                                      </p:to>
                                    </p:set>
                                    <p:anim calcmode="lin" valueType="num">
                                      <p:cBhvr additive="base">
                                        <p:cTn dur="500" fill="hold" id="121"/>
                                        <p:tgtEl>
                                          <p:spTgt spid="5">
                                            <p:txEl>
                                              <p:pRg end="6" st="6"/>
                                            </p:txEl>
                                          </p:spTgt>
                                        </p:tgtEl>
                                        <p:attrNameLst>
                                          <p:attrName>ppt_x</p:attrName>
                                        </p:attrNameLst>
                                      </p:cBhvr>
                                      <p:tavLst>
                                        <p:tav tm="0">
                                          <p:val>
                                            <p:strVal val="#ppt_x"/>
                                          </p:val>
                                        </p:tav>
                                        <p:tav tm="100000">
                                          <p:val>
                                            <p:strVal val="#ppt_x"/>
                                          </p:val>
                                        </p:tav>
                                      </p:tavLst>
                                    </p:anim>
                                    <p:anim calcmode="lin" valueType="num">
                                      <p:cBhvr additive="base">
                                        <p:cTn dur="500" fill="hold" id="122"/>
                                        <p:tgtEl>
                                          <p:spTgt spid="5">
                                            <p:txEl>
                                              <p:pRg end="6" st="6"/>
                                            </p:txEl>
                                          </p:spTgt>
                                        </p:tgtEl>
                                        <p:attrNameLst>
                                          <p:attrName>ppt_y</p:attrName>
                                        </p:attrNameLst>
                                      </p:cBhvr>
                                      <p:tavLst>
                                        <p:tav tm="0">
                                          <p:val>
                                            <p:strVal val="1+#ppt_h/2"/>
                                          </p:val>
                                        </p:tav>
                                        <p:tav tm="100000">
                                          <p:val>
                                            <p:strVal val="#ppt_y"/>
                                          </p:val>
                                        </p:tav>
                                      </p:tavLst>
                                    </p:anim>
                                  </p:childTnLst>
                                </p:cTn>
                              </p:par>
                            </p:childTnLst>
                          </p:cTn>
                        </p:par>
                      </p:childTnLst>
                    </p:cTn>
                  </p:par>
                  <p:par>
                    <p:cTn fill="hold" id="123">
                      <p:stCondLst>
                        <p:cond delay="indefinite"/>
                      </p:stCondLst>
                      <p:childTnLst>
                        <p:par>
                          <p:cTn fill="hold" id="124">
                            <p:stCondLst>
                              <p:cond delay="0"/>
                            </p:stCondLst>
                            <p:childTnLst>
                              <p:par>
                                <p:cTn fill="hold" grpId="0" id="125" nodeType="clickEffect" presetClass="entr" presetID="2" presetSubtype="4">
                                  <p:stCondLst>
                                    <p:cond delay="0"/>
                                  </p:stCondLst>
                                  <p:childTnLst>
                                    <p:set>
                                      <p:cBhvr>
                                        <p:cTn dur="1" fill="hold" id="126">
                                          <p:stCondLst>
                                            <p:cond delay="0"/>
                                          </p:stCondLst>
                                        </p:cTn>
                                        <p:tgtEl>
                                          <p:spTgt spid="5">
                                            <p:txEl>
                                              <p:pRg end="7" st="7"/>
                                            </p:txEl>
                                          </p:spTgt>
                                        </p:tgtEl>
                                        <p:attrNameLst>
                                          <p:attrName>style.visibility</p:attrName>
                                        </p:attrNameLst>
                                      </p:cBhvr>
                                      <p:to>
                                        <p:strVal val="visible"/>
                                      </p:to>
                                    </p:set>
                                    <p:anim calcmode="lin" valueType="num">
                                      <p:cBhvr additive="base">
                                        <p:cTn dur="500" fill="hold" id="127"/>
                                        <p:tgtEl>
                                          <p:spTgt spid="5">
                                            <p:txEl>
                                              <p:pRg end="7" st="7"/>
                                            </p:txEl>
                                          </p:spTgt>
                                        </p:tgtEl>
                                        <p:attrNameLst>
                                          <p:attrName>ppt_x</p:attrName>
                                        </p:attrNameLst>
                                      </p:cBhvr>
                                      <p:tavLst>
                                        <p:tav tm="0">
                                          <p:val>
                                            <p:strVal val="#ppt_x"/>
                                          </p:val>
                                        </p:tav>
                                        <p:tav tm="100000">
                                          <p:val>
                                            <p:strVal val="#ppt_x"/>
                                          </p:val>
                                        </p:tav>
                                      </p:tavLst>
                                    </p:anim>
                                    <p:anim calcmode="lin" valueType="num">
                                      <p:cBhvr additive="base">
                                        <p:cTn dur="500" fill="hold" id="128"/>
                                        <p:tgtEl>
                                          <p:spTgt spid="5">
                                            <p:txEl>
                                              <p:pRg end="7" st="7"/>
                                            </p:txEl>
                                          </p:spTgt>
                                        </p:tgtEl>
                                        <p:attrNameLst>
                                          <p:attrName>ppt_y</p:attrName>
                                        </p:attrNameLst>
                                      </p:cBhvr>
                                      <p:tavLst>
                                        <p:tav tm="0">
                                          <p:val>
                                            <p:strVal val="1+#ppt_h/2"/>
                                          </p:val>
                                        </p:tav>
                                        <p:tav tm="100000">
                                          <p:val>
                                            <p:strVal val="#ppt_y"/>
                                          </p:val>
                                        </p:tav>
                                      </p:tavLst>
                                    </p:anim>
                                  </p:childTnLst>
                                </p:cTn>
                              </p:par>
                            </p:childTnLst>
                          </p:cTn>
                        </p:par>
                      </p:childTnLst>
                    </p:cTn>
                  </p:par>
                  <p:par>
                    <p:cTn fill="hold" id="129">
                      <p:stCondLst>
                        <p:cond delay="indefinite"/>
                      </p:stCondLst>
                      <p:childTnLst>
                        <p:par>
                          <p:cTn fill="hold" id="130">
                            <p:stCondLst>
                              <p:cond delay="0"/>
                            </p:stCondLst>
                            <p:childTnLst>
                              <p:par>
                                <p:cTn fill="hold" grpId="0" id="131" nodeType="clickEffect" presetClass="entr" presetID="2" presetSubtype="4">
                                  <p:stCondLst>
                                    <p:cond delay="0"/>
                                  </p:stCondLst>
                                  <p:childTnLst>
                                    <p:set>
                                      <p:cBhvr>
                                        <p:cTn dur="1" fill="hold" id="132">
                                          <p:stCondLst>
                                            <p:cond delay="0"/>
                                          </p:stCondLst>
                                        </p:cTn>
                                        <p:tgtEl>
                                          <p:spTgt spid="5">
                                            <p:txEl>
                                              <p:pRg end="8" st="8"/>
                                            </p:txEl>
                                          </p:spTgt>
                                        </p:tgtEl>
                                        <p:attrNameLst>
                                          <p:attrName>style.visibility</p:attrName>
                                        </p:attrNameLst>
                                      </p:cBhvr>
                                      <p:to>
                                        <p:strVal val="visible"/>
                                      </p:to>
                                    </p:set>
                                    <p:anim calcmode="lin" valueType="num">
                                      <p:cBhvr additive="base">
                                        <p:cTn dur="500" fill="hold" id="133"/>
                                        <p:tgtEl>
                                          <p:spTgt spid="5">
                                            <p:txEl>
                                              <p:pRg end="8" st="8"/>
                                            </p:txEl>
                                          </p:spTgt>
                                        </p:tgtEl>
                                        <p:attrNameLst>
                                          <p:attrName>ppt_x</p:attrName>
                                        </p:attrNameLst>
                                      </p:cBhvr>
                                      <p:tavLst>
                                        <p:tav tm="0">
                                          <p:val>
                                            <p:strVal val="#ppt_x"/>
                                          </p:val>
                                        </p:tav>
                                        <p:tav tm="100000">
                                          <p:val>
                                            <p:strVal val="#ppt_x"/>
                                          </p:val>
                                        </p:tav>
                                      </p:tavLst>
                                    </p:anim>
                                    <p:anim calcmode="lin" valueType="num">
                                      <p:cBhvr additive="base">
                                        <p:cTn dur="500" fill="hold" id="134"/>
                                        <p:tgtEl>
                                          <p:spTgt spid="5">
                                            <p:txEl>
                                              <p:pRg end="8" st="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build="p" grpId="0" spid="4"/>
      <p:bldP advAuto="4294967295" build="p" grpId="0" spid="5"/>
    </p:bldLst>
  </p:timing>
</p:sld>
</file>

<file path=ppt/slides/slide9.xml><?xml version="1.0" encoding="utf-8"?>
<p:sld xmlns:a="http://schemas.openxmlformats.org/drawingml/2006/main" xmlns:p="http://schemas.openxmlformats.org/presentationml/2006/main" xmlns:s="http://schemas.openxmlformats.org/officeDocument/2006/sharedTypes" xmlns:r="http://schemas.openxmlformats.org/officeDocument/2006/relationships">
  <p:cSld>
    <p:spTree>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 name=""/>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0" y="0"/>
          <a:ext cx="0" cy="0"/>
          <a:chOff x="0" y="0"/>
          <a:chExt cx="0" cy="0"/>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 name="Title 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noGrp="1"/>
          </p:cNvSpPr>
          <p:nvPr>
            <p:ph type="title"/>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350815" y="968875"/>
            <a:ext cx="9601196" cy="846668"/>
          </a:xfrm>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lstStyle/>
          <a:p>
            <a:r>
              <a:rPr dirty="0" lang="en-GB" smtClean="0">
                <a:uFillTx/>
              </a:rPr>
              <a:t>The Balancing Act</a:t>
            </a:r>
            <a:endParaRPr dirty="0" lang="en-GB">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0" name="Group 9"/>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98383" y="2959625"/>
            <a:ext cx="8706060" cy="1657665"/>
            <a:chOff x="1857647" y="2498700"/>
            <a:chExt cx="8706060" cy="1657665"/>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4" name="Isosceles Triangle 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5558145" y="3165765"/>
              <a:ext cx="1186543" cy="990600"/>
            </a:xfrm>
            <a:prstGeom prst="triangle">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dk1">
                <a:shade val="50000"/>
              </a:schemeClr>
            </a:lnRef>
            <a:fillRef idx="1">
              <a:schemeClr val="dk1"/>
            </a:fillRef>
            <a:effectRef idx="0">
              <a:schemeClr val="dk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5" name="Rectangle 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57647" y="3124942"/>
              <a:ext cx="8587538" cy="81644"/>
            </a:xfrm>
            <a:prstGeom prst="rect">
              <a:avLst/>
            </a:prstGeom>
            <a:blipFill>
              <a:blip r:embed="rId2"/>
              <a:stretch>
                <a:fillRect/>
              </a:stretch>
            </a:blip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7" name="Rectangle 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857647" y="2498700"/>
              <a:ext cx="2036134"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000">
                  <a:ln w="0"/>
                  <a:solidFill>
                    <a:schemeClr val="tx1"/>
                  </a:solidFill>
                  <a:effectLst>
                    <a:outerShdw algn="tl" blurRad="38100" dir="2700000" dist="19050" rotWithShape="0">
                      <a:schemeClr val="dk1">
                        <a:alpha val="40000"/>
                      </a:schemeClr>
                    </a:outerShdw>
                  </a:effectLst>
                  <a:uFillTx/>
                </a:rPr>
                <a:t>Inclusion</a:t>
              </a:r>
              <a:endParaRPr b="0" cap="none" dirty="0" lang="en-US" spc="0" sz="4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9" name="Rectangle 8"/>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7413486" y="2498700"/>
              <a:ext cx="3150221"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000">
                  <a:ln w="0"/>
                  <a:solidFill>
                    <a:schemeClr val="tx1"/>
                  </a:solidFill>
                  <a:effectLst>
                    <a:outerShdw algn="tl" blurRad="38100" dir="2700000" dist="19050" rotWithShape="0">
                      <a:schemeClr val="dk1">
                        <a:alpha val="40000"/>
                      </a:schemeClr>
                    </a:outerShdw>
                  </a:effectLst>
                  <a:uFillTx/>
                </a:rPr>
                <a:t>Differentiation</a:t>
              </a:r>
              <a:endParaRPr b="0" cap="none" dirty="0" lang="en-US" spc="0" sz="4000">
                <a:ln w="0"/>
                <a:solidFill>
                  <a:schemeClr val="tx1"/>
                </a:solidFill>
                <a:effectLst>
                  <a:outerShdw algn="tl" blurRad="38100" dir="2700000" dist="19050" rotWithShape="0">
                    <a:schemeClr val="dk1">
                      <a:alpha val="40000"/>
                    </a:schemeClr>
                  </a:outerShdw>
                </a:effectLst>
                <a:uFillTx/>
              </a:endParaRPr>
            </a:p>
          </p:txBody>
        </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1" name="Rectangle 1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4218705" y="4825959"/>
            <a:ext cx="3865417" cy="1261884"/>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000">
                <a:ln w="0"/>
                <a:solidFill>
                  <a:schemeClr val="tx1"/>
                </a:solidFill>
                <a:effectLst>
                  <a:outerShdw algn="tl" blurRad="38100" dir="2700000" dist="19050" rotWithShape="0">
                    <a:schemeClr val="dk1">
                      <a:alpha val="40000"/>
                    </a:schemeClr>
                  </a:outerShdw>
                </a:effectLst>
                <a:uFillTx/>
              </a:rPr>
              <a:t>But </a:t>
            </a:r>
            <a:r>
              <a:rPr b="0" cap="none" dirty="0" lang="en-US" smtClean="0" spc="0" sz="3600">
                <a:ln w="0"/>
                <a:solidFill>
                  <a:schemeClr val="tx1"/>
                </a:solidFill>
                <a:effectLst>
                  <a:outerShdw algn="tl" blurRad="38100" dir="2700000" dist="19050" rotWithShape="0">
                    <a:schemeClr val="dk1">
                      <a:alpha val="40000"/>
                    </a:schemeClr>
                  </a:outerShdw>
                </a:effectLst>
                <a:uFillTx/>
              </a:rPr>
              <a:t>what happens </a:t>
            </a:r>
          </a:p>
          <a:p>
            <a:pPr algn="ctr"/>
            <a:r>
              <a:rPr b="0" cap="none" dirty="0" lang="en-US" smtClean="0" spc="0" sz="3600">
                <a:ln w="0"/>
                <a:solidFill>
                  <a:schemeClr val="tx1"/>
                </a:solidFill>
                <a:effectLst>
                  <a:outerShdw algn="tl" blurRad="38100" dir="2700000" dist="19050" rotWithShape="0">
                    <a:schemeClr val="dk1">
                      <a:alpha val="40000"/>
                    </a:schemeClr>
                  </a:outerShdw>
                </a:effectLst>
                <a:uFillTx/>
              </a:rPr>
              <a:t>when it goes wrong?</a:t>
            </a:r>
            <a:endParaRPr b="0" cap="none" dirty="0" lang="en-US" spc="0" sz="36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2" name="Rectangle 1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376038" y="5102958"/>
            <a:ext cx="5550750"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000">
                <a:ln w="0"/>
                <a:solidFill>
                  <a:schemeClr val="tx1"/>
                </a:solidFill>
                <a:effectLst>
                  <a:outerShdw algn="tl" blurRad="38100" dir="2700000" dist="19050" rotWithShape="0">
                    <a:schemeClr val="dk1">
                      <a:alpha val="40000"/>
                    </a:schemeClr>
                  </a:outerShdw>
                </a:effectLst>
                <a:uFillTx/>
              </a:rPr>
              <a:t>Too much differentiation?</a:t>
            </a:r>
            <a:endParaRPr b="0" cap="none" dirty="0" lang="en-US" spc="0" sz="4000">
              <a:ln w="0"/>
              <a:solidFill>
                <a:schemeClr val="tx1"/>
              </a:solidFill>
              <a:effectLst>
                <a:outerShdw algn="tl" blurRad="38100" dir="2700000" dist="19050" rotWithShape="0">
                  <a:schemeClr val="dk1">
                    <a:alpha val="40000"/>
                  </a:schemeClr>
                </a:outerShdw>
              </a:effectLst>
              <a:uFillTx/>
            </a:endParaRPr>
          </a:p>
        </p:txBody>
      </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8" name="Group 17"/>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767103" y="2135696"/>
            <a:ext cx="8650097" cy="2481594"/>
            <a:chOff x="2571307" y="2090269"/>
            <a:chExt cx="8650097" cy="2481594"/>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4" name="Isosceles Triangle 13"/>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271805" y="3581263"/>
              <a:ext cx="1186543" cy="990600"/>
            </a:xfrm>
            <a:prstGeom prst="triangle">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dk1">
                <a:shade val="50000"/>
              </a:schemeClr>
            </a:lnRef>
            <a:fillRef idx="1">
              <a:schemeClr val="dk1"/>
            </a:fillRef>
            <a:effectRef idx="0">
              <a:schemeClr val="dk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5" name="Rectangle 1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863918">
              <a:off x="2571307" y="3540440"/>
              <a:ext cx="8587538" cy="81644"/>
            </a:xfrm>
            <a:prstGeom prst="rect">
              <a:avLst/>
            </a:prstGeom>
            <a:blipFill>
              <a:blip r:embed="rId2"/>
              <a:stretch>
                <a:fillRect/>
              </a:stretch>
            </a:blip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6" name="Rectangle 15"/>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817528">
              <a:off x="2641299" y="2090269"/>
              <a:ext cx="2036134"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000">
                  <a:ln w="0"/>
                  <a:solidFill>
                    <a:schemeClr val="tx1"/>
                  </a:solidFill>
                  <a:effectLst>
                    <a:outerShdw algn="tl" blurRad="38100" dir="2700000" dist="19050" rotWithShape="0">
                      <a:schemeClr val="dk1">
                        <a:alpha val="40000"/>
                      </a:schemeClr>
                    </a:outerShdw>
                  </a:effectLst>
                  <a:uFillTx/>
                </a:rPr>
                <a:t>Inclusion</a:t>
              </a:r>
              <a:endParaRPr b="0" cap="none" dirty="0" lang="en-US" spc="0" sz="4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17" name="Rectangle 16"/>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862550">
              <a:off x="8071183" y="3631538"/>
              <a:ext cx="3150221"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000">
                  <a:ln w="0"/>
                  <a:solidFill>
                    <a:schemeClr val="tx1"/>
                  </a:solidFill>
                  <a:effectLst>
                    <a:outerShdw algn="tl" blurRad="38100" dir="2700000" dist="19050" rotWithShape="0">
                      <a:schemeClr val="dk1">
                        <a:alpha val="40000"/>
                      </a:schemeClr>
                    </a:outerShdw>
                  </a:effectLst>
                  <a:uFillTx/>
                </a:rPr>
                <a:t>Differentiation</a:t>
              </a:r>
              <a:endParaRPr b="0" cap="none" dirty="0" lang="en-US" spc="0" sz="4000">
                <a:ln w="0"/>
                <a:solidFill>
                  <a:schemeClr val="tx1"/>
                </a:solidFill>
                <a:effectLst>
                  <a:outerShdw algn="tl" blurRad="38100" dir="2700000" dist="19050" rotWithShape="0">
                    <a:schemeClr val="dk1">
                      <a:alpha val="40000"/>
                    </a:schemeClr>
                  </a:outerShdw>
                </a:effectLst>
                <a:uFillTx/>
              </a:endParaRPr>
            </a:p>
          </p:txBody>
        </p:sp>
      </p:grpSp>
      <p:grpSp>
        <p:nvGrp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4" name="Group 23"/>
          <p:cNv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p:nvPr/>
        </p:nvGrpSpPr>
        <p:gr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1691389" y="2395111"/>
            <a:ext cx="8694532" cy="2216164"/>
            <a:chOff x="2532945" y="1225258"/>
            <a:chExt cx="8694532" cy="2216164"/>
          </a:xfrm>
        </p:grpSpPr>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0" name="Isosceles Triangle 19"/>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6340437" y="2450822"/>
              <a:ext cx="1186543" cy="990600"/>
            </a:xfrm>
            <a:prstGeom prst="triangle">
              <a:avLst/>
            </a:prstGeom>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dk1">
                <a:shade val="50000"/>
              </a:schemeClr>
            </a:lnRef>
            <a:fillRef idx="1">
              <a:schemeClr val="dk1"/>
            </a:fillRef>
            <a:effectRef idx="0">
              <a:schemeClr val="dk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1" name="Rectangle 20"/>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20829213">
              <a:off x="2639939" y="2409999"/>
              <a:ext cx="8587538" cy="81644"/>
            </a:xfrm>
            <a:prstGeom prst="rect">
              <a:avLst/>
            </a:prstGeom>
            <a:blipFill>
              <a:blip r:embed="rId2"/>
              <a:stretch>
                <a:fillRect/>
              </a:stretch>
            </a:blipFill>
          </p:spPr>
          <p:style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lnRef idx="2">
              <a:schemeClr val="accent1">
                <a:shade val="50000"/>
              </a:schemeClr>
            </a:lnRef>
            <a:fillRef idx="1">
              <a:schemeClr val="accent1"/>
            </a:fillRef>
            <a:effectRef idx="0">
              <a:schemeClr val="accent1"/>
            </a:effectRef>
            <a:fontRef idx="minor">
              <a:schemeClr val="lt1"/>
            </a:fontRef>
          </p:style>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anchor="ctr" rtlCol="0"/>
            <a:lstStyle/>
            <a:p>
              <a:pPr algn="ctr"/>
              <a:endParaRPr lang="en-GB">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2" name="Rectangle 21"/>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20864904">
              <a:off x="2532945" y="2606554"/>
              <a:ext cx="2036134"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000">
                  <a:ln w="0"/>
                  <a:solidFill>
                    <a:schemeClr val="tx1"/>
                  </a:solidFill>
                  <a:effectLst>
                    <a:outerShdw algn="tl" blurRad="38100" dir="2700000" dist="19050" rotWithShape="0">
                      <a:schemeClr val="dk1">
                        <a:alpha val="40000"/>
                      </a:schemeClr>
                    </a:outerShdw>
                  </a:effectLst>
                  <a:uFillTx/>
                </a:rPr>
                <a:t>Inclusion</a:t>
              </a:r>
              <a:endParaRPr b="0" cap="none" dirty="0" lang="en-US" spc="0" sz="4000">
                <a:ln w="0"/>
                <a:solidFill>
                  <a:schemeClr val="tx1"/>
                </a:solidFill>
                <a:effectLst>
                  <a:outerShdw algn="tl" blurRad="38100" dir="2700000" dist="19050" rotWithShape="0">
                    <a:schemeClr val="dk1">
                      <a:alpha val="40000"/>
                    </a:schemeClr>
                  </a:outerShdw>
                </a:effectLst>
                <a:uFillTx/>
              </a:endParaRPr>
            </a:p>
          </p:txBody>
        </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3" name="Rectangle 22"/>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rot="20811942">
              <a:off x="8028028" y="1225258"/>
              <a:ext cx="3150221"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000">
                  <a:ln w="0"/>
                  <a:solidFill>
                    <a:schemeClr val="tx1"/>
                  </a:solidFill>
                  <a:effectLst>
                    <a:outerShdw algn="tl" blurRad="38100" dir="2700000" dist="19050" rotWithShape="0">
                      <a:schemeClr val="dk1">
                        <a:alpha val="40000"/>
                      </a:schemeClr>
                    </a:outerShdw>
                  </a:effectLst>
                  <a:uFillTx/>
                </a:rPr>
                <a:t>Differentiation</a:t>
              </a:r>
              <a:endParaRPr b="0" cap="none" dirty="0" lang="en-US" spc="0" sz="4000">
                <a:ln w="0"/>
                <a:solidFill>
                  <a:schemeClr val="tx1"/>
                </a:solidFill>
                <a:effectLst>
                  <a:outerShdw algn="tl" blurRad="38100" dir="2700000" dist="19050" rotWithShape="0">
                    <a:schemeClr val="dk1">
                      <a:alpha val="40000"/>
                    </a:schemeClr>
                  </a:outerShdw>
                </a:effectLst>
                <a:uFillTx/>
              </a:endParaRPr>
            </a:p>
          </p:txBody>
        </p:sp>
      </p:grpSp>
      <p:sp>
        <p:nvSpPr>
          <p:cNv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id="25" name="Rectangle 24"/>
          <p:cNv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spLocks/>
          </p:cNvSpPr>
          <p:nvPr/>
        </p:nvSpPr>
        <p:spP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xfrm>
            <a:off x="3989186" y="5081672"/>
            <a:ext cx="4324454" cy="707886"/>
          </a:xfrm>
          <a:prstGeom prst="rect">
            <a:avLst/>
          </a:prstGeom>
          <a:noFill/>
        </p:spPr>
        <p:txBody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bodyPr bIns="45720" lIns="91440" rIns="91440" tIns="45720" wrap="none">
            <a:spAutoFit/>
          </a:bodyPr>
          <a:lstStyle/>
          <a:p>
            <a:pPr algn="ctr"/>
            <a:r>
              <a:rPr b="0" cap="none" dirty="0" lang="en-US" smtClean="0" spc="0" sz="4000">
                <a:ln w="0"/>
                <a:solidFill>
                  <a:schemeClr val="tx1"/>
                </a:solidFill>
                <a:effectLst>
                  <a:outerShdw algn="tl" blurRad="38100" dir="2700000" dist="19050" rotWithShape="0">
                    <a:schemeClr val="dk1">
                      <a:alpha val="40000"/>
                    </a:schemeClr>
                  </a:outerShdw>
                </a:effectLst>
                <a:uFillTx/>
              </a:rPr>
              <a:t>Too much inclusion?</a:t>
            </a:r>
            <a:endParaRPr b="0" cap="none" dirty="0" lang="en-US" spc="0" sz="4000">
              <a:ln w="0"/>
              <a:solidFill>
                <a:schemeClr val="tx1"/>
              </a:solidFill>
              <a:effectLst>
                <a:outerShdw algn="tl" blurRad="38100" dir="2700000" dist="19050" rotWithShape="0">
                  <a:schemeClr val="dk1">
                    <a:alpha val="40000"/>
                  </a:schemeClr>
                </a:outerShdw>
              </a:effectLst>
              <a:uFillTx/>
            </a:endParaRPr>
          </a:p>
        </p:txBody>
      </p:sp>
    </p:spTree>
  </p:cSld>
  <p:clrMapOvr xmlns:c="http://schemas.openxmlformats.org/drawingml/2006/chart" xmlns:wpg="http://schemas.microsoft.com/office/word/2010/wordprocessingGroup" xmlns:pic="http://schemas.openxmlformats.org/drawingml/2006/picture" xmlns:wps="http://schemas.microsoft.com/office/word/2010/wordprocessingShape" xmlns:dgm="http://schemas.openxmlformats.org/drawingml/2006/diagram" xmlns:wpc="http://schemas.microsoft.com/office/word/2010/wordprocessingCanvas">
    <a:masterClrMapping/>
  </p:clrMapOvr>
  <p:timing>
    <p:tnLst>
      <p:par>
        <p:cTn dur="indefinite" id="1" nodeType="tmRoot" restart="never">
          <p:childTnLst>
            <p:seq concurrent="1" nextAc="seek">
              <p:cTn dur="indefinite" id="2" nodeType="mainSeq">
                <p:childTnLst>
                  <p:par>
                    <p:cTn fill="hold" id="3">
                      <p:stCondLst>
                        <p:cond delay="indefinite"/>
                      </p:stCondLst>
                      <p:childTnLst>
                        <p:par>
                          <p:cTn fill="hold" id="4">
                            <p:stCondLst>
                              <p:cond delay="0"/>
                            </p:stCondLst>
                            <p:childTnLst>
                              <p:par>
                                <p:cTn fill="hold" id="5" nodeType="clickEffect" presetClass="entr" presetID="6" presetSubtype="32">
                                  <p:stCondLst>
                                    <p:cond delay="0"/>
                                  </p:stCondLst>
                                  <p:childTnLst>
                                    <p:set>
                                      <p:cBhvr>
                                        <p:cTn dur="1" fill="hold" id="6">
                                          <p:stCondLst>
                                            <p:cond delay="0"/>
                                          </p:stCondLst>
                                        </p:cTn>
                                        <p:tgtEl>
                                          <p:spTgt spid="10"/>
                                        </p:tgtEl>
                                        <p:attrNameLst>
                                          <p:attrName>style.visibility</p:attrName>
                                        </p:attrNameLst>
                                      </p:cBhvr>
                                      <p:to>
                                        <p:strVal val="visible"/>
                                      </p:to>
                                    </p:set>
                                    <p:animEffect filter="circle(out)" transition="in">
                                      <p:cBhvr>
                                        <p:cTn dur="2000" id="7"/>
                                        <p:tgtEl>
                                          <p:spTgt spid="10"/>
                                        </p:tgtEl>
                                      </p:cBhvr>
                                    </p:animEffect>
                                  </p:childTnLst>
                                </p:cTn>
                              </p:par>
                            </p:childTnLst>
                          </p:cTn>
                        </p:par>
                      </p:childTnLst>
                    </p:cTn>
                  </p:par>
                  <p:par>
                    <p:cTn fill="hold" id="8">
                      <p:stCondLst>
                        <p:cond delay="indefinite"/>
                      </p:stCondLst>
                      <p:childTnLst>
                        <p:par>
                          <p:cTn fill="hold" id="9">
                            <p:stCondLst>
                              <p:cond delay="0"/>
                            </p:stCondLst>
                            <p:childTnLst>
                              <p:par>
                                <p:cTn fill="hold" grpId="0" id="10" nodeType="clickEffect" presetClass="entr" presetID="2" presetSubtype="8">
                                  <p:stCondLst>
                                    <p:cond delay="0"/>
                                  </p:stCondLst>
                                  <p:childTnLst>
                                    <p:set>
                                      <p:cBhvr>
                                        <p:cTn dur="1" fill="hold" id="11">
                                          <p:stCondLst>
                                            <p:cond delay="0"/>
                                          </p:stCondLst>
                                        </p:cTn>
                                        <p:tgtEl>
                                          <p:spTgt spid="11"/>
                                        </p:tgtEl>
                                        <p:attrNameLst>
                                          <p:attrName>style.visibility</p:attrName>
                                        </p:attrNameLst>
                                      </p:cBhvr>
                                      <p:to>
                                        <p:strVal val="visible"/>
                                      </p:to>
                                    </p:set>
                                    <p:anim calcmode="lin" valueType="num">
                                      <p:cBhvr additive="base">
                                        <p:cTn dur="500" fill="hold" id="12"/>
                                        <p:tgtEl>
                                          <p:spTgt spid="11"/>
                                        </p:tgtEl>
                                        <p:attrNameLst>
                                          <p:attrName>ppt_x</p:attrName>
                                        </p:attrNameLst>
                                      </p:cBhvr>
                                      <p:tavLst>
                                        <p:tav tm="0">
                                          <p:val>
                                            <p:strVal val="0-#ppt_w/2"/>
                                          </p:val>
                                        </p:tav>
                                        <p:tav tm="100000">
                                          <p:val>
                                            <p:strVal val="#ppt_x"/>
                                          </p:val>
                                        </p:tav>
                                      </p:tavLst>
                                    </p:anim>
                                    <p:anim calcmode="lin" valueType="num">
                                      <p:cBhvr additive="base">
                                        <p:cTn dur="500" fill="hold" id="13"/>
                                        <p:tgtEl>
                                          <p:spTgt spid="11"/>
                                        </p:tgtEl>
                                        <p:attrNameLst>
                                          <p:attrName>ppt_y</p:attrName>
                                        </p:attrNameLst>
                                      </p:cBhvr>
                                      <p:tavLst>
                                        <p:tav tm="0">
                                          <p:val>
                                            <p:strVal val="#ppt_y"/>
                                          </p:val>
                                        </p:tav>
                                        <p:tav tm="100000">
                                          <p:val>
                                            <p:strVal val="#ppt_y"/>
                                          </p:val>
                                        </p:tav>
                                      </p:tavLst>
                                    </p:anim>
                                  </p:childTnLst>
                                </p:cTn>
                              </p:par>
                            </p:childTnLst>
                          </p:cTn>
                        </p:par>
                      </p:childTnLst>
                    </p:cTn>
                  </p:par>
                  <p:par>
                    <p:cTn fill="hold" id="14">
                      <p:stCondLst>
                        <p:cond delay="indefinite"/>
                      </p:stCondLst>
                      <p:childTnLst>
                        <p:par>
                          <p:cTn fill="hold" id="15">
                            <p:stCondLst>
                              <p:cond delay="0"/>
                            </p:stCondLst>
                            <p:childTnLst>
                              <p:par>
                                <p:cTn fill="hold" grpId="1" id="16" nodeType="clickEffect" presetClass="exit" presetID="2" presetSubtype="2">
                                  <p:stCondLst>
                                    <p:cond delay="0"/>
                                  </p:stCondLst>
                                  <p:childTnLst>
                                    <p:anim calcmode="lin" valueType="num">
                                      <p:cBhvr additive="base">
                                        <p:cTn dur="500" id="17"/>
                                        <p:tgtEl>
                                          <p:spTgt spid="11"/>
                                        </p:tgtEl>
                                        <p:attrNameLst>
                                          <p:attrName>ppt_x</p:attrName>
                                        </p:attrNameLst>
                                      </p:cBhvr>
                                      <p:tavLst>
                                        <p:tav tm="0">
                                          <p:val>
                                            <p:strVal val="ppt_x"/>
                                          </p:val>
                                        </p:tav>
                                        <p:tav tm="100000">
                                          <p:val>
                                            <p:strVal val="1+ppt_w/2"/>
                                          </p:val>
                                        </p:tav>
                                      </p:tavLst>
                                    </p:anim>
                                    <p:anim calcmode="lin" valueType="num">
                                      <p:cBhvr additive="base">
                                        <p:cTn dur="500" id="18"/>
                                        <p:tgtEl>
                                          <p:spTgt spid="11"/>
                                        </p:tgtEl>
                                        <p:attrNameLst>
                                          <p:attrName>ppt_y</p:attrName>
                                        </p:attrNameLst>
                                      </p:cBhvr>
                                      <p:tavLst>
                                        <p:tav tm="0">
                                          <p:val>
                                            <p:strVal val="ppt_y"/>
                                          </p:val>
                                        </p:tav>
                                        <p:tav tm="100000">
                                          <p:val>
                                            <p:strVal val="ppt_y"/>
                                          </p:val>
                                        </p:tav>
                                      </p:tavLst>
                                    </p:anim>
                                    <p:set>
                                      <p:cBhvr>
                                        <p:cTn dur="1" fill="hold" id="19">
                                          <p:stCondLst>
                                            <p:cond delay="499"/>
                                          </p:stCondLst>
                                        </p:cTn>
                                        <p:tgtEl>
                                          <p:spTgt spid="11"/>
                                        </p:tgtEl>
                                        <p:attrNameLst>
                                          <p:attrName>style.visibility</p:attrName>
                                        </p:attrNameLst>
                                      </p:cBhvr>
                                      <p:to>
                                        <p:strVal val="hidden"/>
                                      </p:to>
                                    </p:set>
                                  </p:childTnLst>
                                </p:cTn>
                              </p:par>
                            </p:childTnLst>
                          </p:cTn>
                        </p:par>
                        <p:par>
                          <p:cTn fill="hold" id="20">
                            <p:stCondLst>
                              <p:cond delay="500"/>
                            </p:stCondLst>
                            <p:childTnLst>
                              <p:par>
                                <p:cTn fill="hold" grpId="0" id="21" nodeType="afterEffect" presetClass="entr" presetID="2" presetSubtype="8">
                                  <p:stCondLst>
                                    <p:cond delay="500"/>
                                  </p:stCondLst>
                                  <p:childTnLst>
                                    <p:set>
                                      <p:cBhvr>
                                        <p:cTn dur="1" fill="hold" id="22">
                                          <p:stCondLst>
                                            <p:cond delay="0"/>
                                          </p:stCondLst>
                                        </p:cTn>
                                        <p:tgtEl>
                                          <p:spTgt spid="12"/>
                                        </p:tgtEl>
                                        <p:attrNameLst>
                                          <p:attrName>style.visibility</p:attrName>
                                        </p:attrNameLst>
                                      </p:cBhvr>
                                      <p:to>
                                        <p:strVal val="visible"/>
                                      </p:to>
                                    </p:set>
                                    <p:anim calcmode="lin" valueType="num">
                                      <p:cBhvr additive="base">
                                        <p:cTn dur="500" fill="hold" id="23"/>
                                        <p:tgtEl>
                                          <p:spTgt spid="12"/>
                                        </p:tgtEl>
                                        <p:attrNameLst>
                                          <p:attrName>ppt_x</p:attrName>
                                        </p:attrNameLst>
                                      </p:cBhvr>
                                      <p:tavLst>
                                        <p:tav tm="0">
                                          <p:val>
                                            <p:strVal val="0-#ppt_w/2"/>
                                          </p:val>
                                        </p:tav>
                                        <p:tav tm="100000">
                                          <p:val>
                                            <p:strVal val="#ppt_x"/>
                                          </p:val>
                                        </p:tav>
                                      </p:tavLst>
                                    </p:anim>
                                    <p:anim calcmode="lin" valueType="num">
                                      <p:cBhvr additive="base">
                                        <p:cTn dur="500" fill="hold" id="24"/>
                                        <p:tgtEl>
                                          <p:spTgt spid="12"/>
                                        </p:tgtEl>
                                        <p:attrNameLst>
                                          <p:attrName>ppt_y</p:attrName>
                                        </p:attrNameLst>
                                      </p:cBhvr>
                                      <p:tavLst>
                                        <p:tav tm="0">
                                          <p:val>
                                            <p:strVal val="#ppt_y"/>
                                          </p:val>
                                        </p:tav>
                                        <p:tav tm="100000">
                                          <p:val>
                                            <p:strVal val="#ppt_y"/>
                                          </p:val>
                                        </p:tav>
                                      </p:tavLst>
                                    </p:anim>
                                  </p:childTnLst>
                                </p:cTn>
                              </p:par>
                            </p:childTnLst>
                          </p:cTn>
                        </p:par>
                        <p:par>
                          <p:cTn fill="hold" id="25">
                            <p:stCondLst>
                              <p:cond delay="1500"/>
                            </p:stCondLst>
                            <p:childTnLst>
                              <p:par>
                                <p:cTn fill="hold" id="26" nodeType="afterEffect" presetClass="exit" presetID="10" presetSubtype="0">
                                  <p:stCondLst>
                                    <p:cond delay="1000"/>
                                  </p:stCondLst>
                                  <p:childTnLst>
                                    <p:animEffect filter="fade" transition="out">
                                      <p:cBhvr>
                                        <p:cTn dur="500" id="27"/>
                                        <p:tgtEl>
                                          <p:spTgt spid="10"/>
                                        </p:tgtEl>
                                      </p:cBhvr>
                                    </p:animEffect>
                                    <p:set>
                                      <p:cBhvr>
                                        <p:cTn dur="1" fill="hold" id="28">
                                          <p:stCondLst>
                                            <p:cond delay="499"/>
                                          </p:stCondLst>
                                        </p:cTn>
                                        <p:tgtEl>
                                          <p:spTgt spid="10"/>
                                        </p:tgtEl>
                                        <p:attrNameLst>
                                          <p:attrName>style.visibility</p:attrName>
                                        </p:attrNameLst>
                                      </p:cBhvr>
                                      <p:to>
                                        <p:strVal val="hidden"/>
                                      </p:to>
                                    </p:set>
                                  </p:childTnLst>
                                </p:cTn>
                              </p:par>
                              <p:par>
                                <p:cTn fill="hold" id="29" nodeType="withEffect" presetClass="entr" presetID="10" presetSubtype="0">
                                  <p:stCondLst>
                                    <p:cond delay="1000"/>
                                  </p:stCondLst>
                                  <p:childTnLst>
                                    <p:set>
                                      <p:cBhvr>
                                        <p:cTn dur="1" fill="hold" id="30">
                                          <p:stCondLst>
                                            <p:cond delay="0"/>
                                          </p:stCondLst>
                                        </p:cTn>
                                        <p:tgtEl>
                                          <p:spTgt spid="18"/>
                                        </p:tgtEl>
                                        <p:attrNameLst>
                                          <p:attrName>style.visibility</p:attrName>
                                        </p:attrNameLst>
                                      </p:cBhvr>
                                      <p:to>
                                        <p:strVal val="visible"/>
                                      </p:to>
                                    </p:set>
                                    <p:animEffect filter="fade" transition="in">
                                      <p:cBhvr>
                                        <p:cTn dur="500" id="31"/>
                                        <p:tgtEl>
                                          <p:spTgt spid="18"/>
                                        </p:tgtEl>
                                      </p:cBhvr>
                                    </p:animEffect>
                                  </p:childTnLst>
                                </p:cTn>
                              </p:par>
                            </p:childTnLst>
                          </p:cTn>
                        </p:par>
                      </p:childTnLst>
                    </p:cTn>
                  </p:par>
                  <p:par>
                    <p:cTn fill="hold" id="32">
                      <p:stCondLst>
                        <p:cond delay="indefinite"/>
                      </p:stCondLst>
                      <p:childTnLst>
                        <p:par>
                          <p:cTn fill="hold" id="33">
                            <p:stCondLst>
                              <p:cond delay="0"/>
                            </p:stCondLst>
                            <p:childTnLst>
                              <p:par>
                                <p:cTn fill="hold" grpId="1" id="34" nodeType="clickEffect" presetClass="exit" presetID="2" presetSubtype="2">
                                  <p:stCondLst>
                                    <p:cond delay="0"/>
                                  </p:stCondLst>
                                  <p:childTnLst>
                                    <p:anim calcmode="lin" valueType="num">
                                      <p:cBhvr additive="base">
                                        <p:cTn dur="500" id="35"/>
                                        <p:tgtEl>
                                          <p:spTgt spid="12"/>
                                        </p:tgtEl>
                                        <p:attrNameLst>
                                          <p:attrName>ppt_x</p:attrName>
                                        </p:attrNameLst>
                                      </p:cBhvr>
                                      <p:tavLst>
                                        <p:tav tm="0">
                                          <p:val>
                                            <p:strVal val="ppt_x"/>
                                          </p:val>
                                        </p:tav>
                                        <p:tav tm="100000">
                                          <p:val>
                                            <p:strVal val="1+ppt_w/2"/>
                                          </p:val>
                                        </p:tav>
                                      </p:tavLst>
                                    </p:anim>
                                    <p:anim calcmode="lin" valueType="num">
                                      <p:cBhvr additive="base">
                                        <p:cTn dur="500" id="36"/>
                                        <p:tgtEl>
                                          <p:spTgt spid="12"/>
                                        </p:tgtEl>
                                        <p:attrNameLst>
                                          <p:attrName>ppt_y</p:attrName>
                                        </p:attrNameLst>
                                      </p:cBhvr>
                                      <p:tavLst>
                                        <p:tav tm="0">
                                          <p:val>
                                            <p:strVal val="ppt_y"/>
                                          </p:val>
                                        </p:tav>
                                        <p:tav tm="100000">
                                          <p:val>
                                            <p:strVal val="ppt_y"/>
                                          </p:val>
                                        </p:tav>
                                      </p:tavLst>
                                    </p:anim>
                                    <p:set>
                                      <p:cBhvr>
                                        <p:cTn dur="1" fill="hold" id="37">
                                          <p:stCondLst>
                                            <p:cond delay="499"/>
                                          </p:stCondLst>
                                        </p:cTn>
                                        <p:tgtEl>
                                          <p:spTgt spid="12"/>
                                        </p:tgtEl>
                                        <p:attrNameLst>
                                          <p:attrName>style.visibility</p:attrName>
                                        </p:attrNameLst>
                                      </p:cBhvr>
                                      <p:to>
                                        <p:strVal val="hidden"/>
                                      </p:to>
                                    </p:set>
                                  </p:childTnLst>
                                </p:cTn>
                              </p:par>
                            </p:childTnLst>
                          </p:cTn>
                        </p:par>
                        <p:par>
                          <p:cTn fill="hold" id="38">
                            <p:stCondLst>
                              <p:cond delay="500"/>
                            </p:stCondLst>
                            <p:childTnLst>
                              <p:par>
                                <p:cTn fill="hold" grpId="0" id="39" nodeType="afterEffect" presetClass="entr" presetID="2" presetSubtype="8">
                                  <p:stCondLst>
                                    <p:cond delay="500"/>
                                  </p:stCondLst>
                                  <p:childTnLst>
                                    <p:set>
                                      <p:cBhvr>
                                        <p:cTn dur="1" fill="hold" id="40">
                                          <p:stCondLst>
                                            <p:cond delay="0"/>
                                          </p:stCondLst>
                                        </p:cTn>
                                        <p:tgtEl>
                                          <p:spTgt spid="25"/>
                                        </p:tgtEl>
                                        <p:attrNameLst>
                                          <p:attrName>style.visibility</p:attrName>
                                        </p:attrNameLst>
                                      </p:cBhvr>
                                      <p:to>
                                        <p:strVal val="visible"/>
                                      </p:to>
                                    </p:set>
                                    <p:anim calcmode="lin" valueType="num">
                                      <p:cBhvr additive="base">
                                        <p:cTn dur="500" fill="hold" id="41"/>
                                        <p:tgtEl>
                                          <p:spTgt spid="25"/>
                                        </p:tgtEl>
                                        <p:attrNameLst>
                                          <p:attrName>ppt_x</p:attrName>
                                        </p:attrNameLst>
                                      </p:cBhvr>
                                      <p:tavLst>
                                        <p:tav tm="0">
                                          <p:val>
                                            <p:strVal val="0-#ppt_w/2"/>
                                          </p:val>
                                        </p:tav>
                                        <p:tav tm="100000">
                                          <p:val>
                                            <p:strVal val="#ppt_x"/>
                                          </p:val>
                                        </p:tav>
                                      </p:tavLst>
                                    </p:anim>
                                    <p:anim calcmode="lin" valueType="num">
                                      <p:cBhvr additive="base">
                                        <p:cTn dur="500" fill="hold" id="42"/>
                                        <p:tgtEl>
                                          <p:spTgt spid="25"/>
                                        </p:tgtEl>
                                        <p:attrNameLst>
                                          <p:attrName>ppt_y</p:attrName>
                                        </p:attrNameLst>
                                      </p:cBhvr>
                                      <p:tavLst>
                                        <p:tav tm="0">
                                          <p:val>
                                            <p:strVal val="#ppt_y"/>
                                          </p:val>
                                        </p:tav>
                                        <p:tav tm="100000">
                                          <p:val>
                                            <p:strVal val="#ppt_y"/>
                                          </p:val>
                                        </p:tav>
                                      </p:tavLst>
                                    </p:anim>
                                  </p:childTnLst>
                                </p:cTn>
                              </p:par>
                            </p:childTnLst>
                          </p:cTn>
                        </p:par>
                        <p:par>
                          <p:cTn fill="hold" id="43">
                            <p:stCondLst>
                              <p:cond delay="1500"/>
                            </p:stCondLst>
                            <p:childTnLst>
                              <p:par>
                                <p:cTn fill="hold" id="44" nodeType="afterEffect" presetClass="exit" presetID="10" presetSubtype="0">
                                  <p:stCondLst>
                                    <p:cond delay="500"/>
                                  </p:stCondLst>
                                  <p:childTnLst>
                                    <p:animEffect filter="fade" transition="out">
                                      <p:cBhvr>
                                        <p:cTn dur="500" id="45"/>
                                        <p:tgtEl>
                                          <p:spTgt spid="18"/>
                                        </p:tgtEl>
                                      </p:cBhvr>
                                    </p:animEffect>
                                    <p:set>
                                      <p:cBhvr>
                                        <p:cTn dur="1" fill="hold" id="46">
                                          <p:stCondLst>
                                            <p:cond delay="499"/>
                                          </p:stCondLst>
                                        </p:cTn>
                                        <p:tgtEl>
                                          <p:spTgt spid="18"/>
                                        </p:tgtEl>
                                        <p:attrNameLst>
                                          <p:attrName>style.visibility</p:attrName>
                                        </p:attrNameLst>
                                      </p:cBhvr>
                                      <p:to>
                                        <p:strVal val="hidden"/>
                                      </p:to>
                                    </p:set>
                                  </p:childTnLst>
                                </p:cTn>
                              </p:par>
                              <p:par>
                                <p:cTn fill="hold" id="47" nodeType="withEffect" presetClass="entr" presetID="10" presetSubtype="0">
                                  <p:stCondLst>
                                    <p:cond delay="500"/>
                                  </p:stCondLst>
                                  <p:childTnLst>
                                    <p:set>
                                      <p:cBhvr>
                                        <p:cTn dur="1" fill="hold" id="48">
                                          <p:stCondLst>
                                            <p:cond delay="0"/>
                                          </p:stCondLst>
                                        </p:cTn>
                                        <p:tgtEl>
                                          <p:spTgt spid="24"/>
                                        </p:tgtEl>
                                        <p:attrNameLst>
                                          <p:attrName>style.visibility</p:attrName>
                                        </p:attrNameLst>
                                      </p:cBhvr>
                                      <p:to>
                                        <p:strVal val="visible"/>
                                      </p:to>
                                    </p:set>
                                    <p:animEffect filter="fade" transition="in">
                                      <p:cBhvr>
                                        <p:cTn dur="500" id="49"/>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advAuto="4294967295" grpId="0" spid="11"/>
      <p:bldP advAuto="4294967295" grpId="1" spid="11"/>
      <p:bldP advAuto="4294967295" grpId="0" spid="12"/>
      <p:bldP advAuto="4294967295" grpId="1" spid="12"/>
      <p:bldP advAuto="4294967295" grpId="0" spid="25"/>
    </p:bldLst>
  </p:timing>
</p:sld>
</file>

<file path=ppt/theme/_rels/theme1.xml.rels><?xml version="1.0" standalone="yes" ?><Relationships xmlns="http://schemas.openxmlformats.org/package/2006/relationships"><Relationship Id="rId1" Target="../media/image1.jpeg" Type="http://schemas.openxmlformats.org/officeDocument/2006/relationships/image"></Relationship><Relationship Id="rId2" Target="../media/image2.jpeg" Type="http://schemas.openxmlformats.org/officeDocument/2006/relationships/image"></Relationship></Relationships>
</file>

<file path=ppt/theme/_rels/theme2.xml.rels><?xml version="1.0" standalone="yes" ?><Relationships xmlns="http://schemas.openxmlformats.org/package/2006/relationships"><Relationship Id="rId1" Target="../media/image1.jpeg" Type="http://schemas.openxmlformats.org/officeDocument/2006/relationships/image"></Relationship><Relationship Id="rId2" Target="../media/image2.jpeg" Type="http://schemas.openxmlformats.org/officeDocument/2006/relationships/image"></Relationship></Relationships>
</file>

<file path=ppt/theme/theme1.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panose="02020404030301010803"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panose="02020404030301010803"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r:embed="rId1">
            <a:duotone>
              <a:schemeClr val="phClr">
                <a:shade val="74000"/>
                <a:satMod val="130000"/>
                <a:lumMod val="90000"/>
                <a:tint val="94000"/>
                <a:satMod val="120000"/>
                <a:lumMod val="104000"/>
                <a:shade val="74000"/>
                <a:satMod val="130000"/>
                <a:lumMod val="90000"/>
                <a:tint val="94000"/>
                <a:satMod val="120000"/>
                <a:lumMod val="104000"/>
                <a:shade val="74000"/>
                <a:satMod val="130000"/>
                <a:lumMod val="90000"/>
                <a:tint val="94000"/>
                <a:satMod val="120000"/>
                <a:lumMod val="104000"/>
                <a:shade val="74000"/>
                <a:satMod val="130000"/>
                <a:lumMod val="90000"/>
                <a:tint val="94000"/>
                <a:satMod val="120000"/>
                <a:lumMod val="104000"/>
              </a:schemeClr>
              <a:schemeClr val="phClr">
                <a:shade val="74000"/>
                <a:satMod val="130000"/>
                <a:lumMod val="90000"/>
                <a:tint val="94000"/>
                <a:satMod val="120000"/>
                <a:lumMod val="104000"/>
                <a:shade val="74000"/>
                <a:satMod val="130000"/>
                <a:lumMod val="90000"/>
                <a:tint val="94000"/>
                <a:satMod val="120000"/>
                <a:lumMod val="104000"/>
                <a:shade val="74000"/>
                <a:satMod val="130000"/>
                <a:lumMod val="90000"/>
                <a:tint val="94000"/>
                <a:satMod val="120000"/>
                <a:lumMod val="104000"/>
                <a:shade val="74000"/>
                <a:satMod val="130000"/>
                <a:lumMod val="90000"/>
                <a:tint val="94000"/>
                <a:satMod val="120000"/>
                <a:lumMod val="104000"/>
              </a:schemeClr>
            </a:duotone>
          </a:blip>
          <a:tile algn="tl" flip="none" sx="100000" sy="100000" tx="0" ty="0"/>
        </a:blipFill>
      </a:fillStyleLst>
      <a:lnStyleLst>
        <a:ln algn="ctr" cap="flat" cmpd="sng" w="9525">
          <a:solidFill>
            <a:schemeClr val="phClr"/>
          </a:solidFill>
          <a:prstDash val="solid"/>
        </a:ln>
        <a:ln algn="ctr" cap="flat" cmpd="sng" w="15875">
          <a:solidFill>
            <a:schemeClr val="phClr"/>
          </a:solidFill>
          <a:prstDash val="solid"/>
        </a:ln>
        <a:ln algn="ctr" cap="flat" cmpd="sng" w="25400">
          <a:solidFill>
            <a:schemeClr val="phClr"/>
          </a:solidFill>
          <a:prstDash val="solid"/>
        </a:ln>
      </a:lnStyleLst>
      <a:effectStyleLst>
        <a:effectStyle>
          <a:effectLst/>
        </a:effectStyle>
        <a:effectStyle>
          <a:effectLst>
            <a:innerShdw blurRad="25400" dir="13500000" dist="12700">
              <a:srgbClr val="000000">
                <a:alpha val="45000"/>
              </a:srgbClr>
            </a:innerShdw>
          </a:effectLst>
        </a:effectStyle>
        <a:effectStyle>
          <a:effectLst>
            <a:outerShdw blurRad="38100" dir="5400000" dist="254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r:embed="rId2"/>
          <a:stretch/>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ppt/theme/theme2.xml><?xml version="1.0" encoding="utf-8"?>
<a:theme xmlns:a="http://schemas.openxmlformats.org/drawingml/2006/main" xmlns:c="http://schemas.openxmlformats.org/drawingml/2006/chart" xmlns:wpg="http://schemas.microsoft.com/office/word/2010/wordprocessingGroup" xmlns:pic="http://schemas.openxmlformats.org/drawingml/2006/picture" xmlns:wps="http://schemas.microsoft.com/office/word/2010/wordprocessingShape" xmlns:p="http://schemas.openxmlformats.org/presentationml/2006/main" xmlns:s="http://schemas.openxmlformats.org/officeDocument/2006/sharedTypes" xmlns:r="http://schemas.openxmlformats.org/officeDocument/2006/relationships" xmlns:dgm="http://schemas.openxmlformats.org/drawingml/2006/diagram" xmlns:wpc="http://schemas.microsoft.com/office/word/2010/wordprocessingCanvas" name="2_Organic">
  <a:themeElements>
    <a:clrScheme name="Organic">
      <a:dk1>
        <a:srgbClr val="000000"/>
      </a:dk1>
      <a:lt1>
        <a:srgbClr val="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panose="02020404030301010803"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panose="02020404030301010803"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r:embed="rId1">
            <a:duotone>
              <a:schemeClr val="phClr">
                <a:shade val="74000"/>
                <a:satMod val="130000"/>
                <a:lumMod val="90000"/>
                <a:tint val="94000"/>
                <a:satMod val="120000"/>
                <a:lumMod val="104000"/>
                <a:shade val="74000"/>
                <a:satMod val="130000"/>
                <a:lumMod val="90000"/>
                <a:tint val="94000"/>
                <a:satMod val="120000"/>
                <a:lumMod val="104000"/>
                <a:shade val="74000"/>
                <a:satMod val="130000"/>
                <a:lumMod val="90000"/>
                <a:tint val="94000"/>
                <a:satMod val="120000"/>
                <a:lumMod val="104000"/>
                <a:shade val="74000"/>
                <a:satMod val="130000"/>
                <a:lumMod val="90000"/>
                <a:tint val="94000"/>
                <a:satMod val="120000"/>
                <a:lumMod val="104000"/>
              </a:schemeClr>
              <a:schemeClr val="phClr">
                <a:shade val="74000"/>
                <a:satMod val="130000"/>
                <a:lumMod val="90000"/>
                <a:tint val="94000"/>
                <a:satMod val="120000"/>
                <a:lumMod val="104000"/>
                <a:shade val="74000"/>
                <a:satMod val="130000"/>
                <a:lumMod val="90000"/>
                <a:tint val="94000"/>
                <a:satMod val="120000"/>
                <a:lumMod val="104000"/>
                <a:shade val="74000"/>
                <a:satMod val="130000"/>
                <a:lumMod val="90000"/>
                <a:tint val="94000"/>
                <a:satMod val="120000"/>
                <a:lumMod val="104000"/>
                <a:shade val="74000"/>
                <a:satMod val="130000"/>
                <a:lumMod val="90000"/>
                <a:tint val="94000"/>
                <a:satMod val="120000"/>
                <a:lumMod val="104000"/>
              </a:schemeClr>
            </a:duotone>
          </a:blip>
          <a:tile algn="tl" flip="none" sx="100000" sy="100000" tx="0" ty="0"/>
        </a:blipFill>
      </a:fillStyleLst>
      <a:lnStyleLst>
        <a:ln algn="ctr" cap="flat" cmpd="sng" w="9525">
          <a:solidFill>
            <a:schemeClr val="phClr"/>
          </a:solidFill>
          <a:prstDash val="solid"/>
        </a:ln>
        <a:ln algn="ctr" cap="flat" cmpd="sng" w="15875">
          <a:solidFill>
            <a:schemeClr val="phClr"/>
          </a:solidFill>
          <a:prstDash val="solid"/>
        </a:ln>
        <a:ln algn="ctr" cap="flat" cmpd="sng" w="25400">
          <a:solidFill>
            <a:schemeClr val="phClr"/>
          </a:solidFill>
          <a:prstDash val="solid"/>
        </a:ln>
      </a:lnStyleLst>
      <a:effectStyleLst>
        <a:effectStyle>
          <a:effectLst/>
        </a:effectStyle>
        <a:effectStyle>
          <a:effectLst>
            <a:innerShdw blurRad="25400" dir="13500000" dist="12700">
              <a:srgbClr val="000000">
                <a:alpha val="45000"/>
              </a:srgbClr>
            </a:innerShdw>
          </a:effectLst>
        </a:effectStyle>
        <a:effectStyle>
          <a:effectLst>
            <a:outerShdw blurRad="38100" dir="5400000" dist="254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r:embed="rId2"/>
          <a:stretch/>
        </a:blipFill>
      </a:bgFillStyleLst>
    </a:fmtScheme>
  </a:themeElements>
  <a:objectDefaults>
    <a:spDef>
      <a:spPr/>
      <a:bodyPr/>
      <a:lstStyle/>
      <a:style>
        <a:lnRef idx="1">
          <a:schemeClr val="accent1"/>
        </a:lnRef>
        <a:fillRef idx="1">
          <a:schemeClr val="accent1"/>
        </a:fillRef>
        <a:effectRef idx="1">
          <a:schemeClr val="accent1"/>
        </a:effectRef>
        <a:fontRef idx="minor">
          <a:schemeClr val="lt1"/>
        </a:fontRef>
      </a:style>
    </a:spDef>
    <a:lnDef>
      <a:spPr/>
      <a:bodyPr/>
      <a:lstStyle/>
      <a:style>
        <a:lnRef idx="1">
          <a:schemeClr val="accent1"/>
        </a:lnRef>
        <a:fillRef idx="0">
          <a:schemeClr val="accent1"/>
        </a:fillRef>
        <a:effectRef idx="1">
          <a:schemeClr val="accent1"/>
        </a:effectRef>
        <a:fontRef idx="minor">
          <a:schemeClr val="tx1"/>
        </a:fontRef>
      </a:style>
    </a:lnDef>
    <a:txDef>
      <a:spPr/>
      <a:bodyPr/>
      <a:lstStyle/>
    </a:txDef>
  </a:objectDefaults>
  <a:extraClrSchemeLst/>
</a:theme>
</file>

<file path=docProps/app.xml><?xml version="1.0" encoding="utf-8"?>
<Properties xmlns="http://schemas.openxmlformats.org/officeDocument/2006/extended-properties" xmlns:vt="http://schemas.openxmlformats.org/officeDocument/2006/docPropsVTypes">
  <TotalTime>673</TotalTime>
  <Words>712</Words>
  <Application>Microsoft Office PowerPoint</Application>
  <PresentationFormat>Widescreen</PresentationFormat>
  <Paragraphs>90</Paragraphs>
  <Slides>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9</vt:i4>
      </vt:variant>
    </vt:vector>
  </HeadingPairs>
  <TitlesOfParts>
    <vt:vector size="13" baseType="lpstr">
      <vt:lpstr>Arial</vt:lpstr>
      <vt:lpstr>Garamond</vt:lpstr>
      <vt:lpstr>Organic</vt:lpstr>
      <vt:lpstr>2_Organic</vt:lpstr>
      <vt:lpstr>LSA Training</vt:lpstr>
      <vt:lpstr>This Week</vt:lpstr>
      <vt:lpstr>Differentiation</vt:lpstr>
      <vt:lpstr>PowerPoint Presentation</vt:lpstr>
      <vt:lpstr>Freedom from the Curriculum</vt:lpstr>
      <vt:lpstr>Inclusion</vt:lpstr>
      <vt:lpstr>How to Promote Inclusion</vt:lpstr>
      <vt:lpstr>The Benefits of Inclusion</vt:lpstr>
      <vt:lpstr>The Balancing Act</vt:lpstr>
    </vt:vector>
  </TitlesOfParts>
  <Company>The Knole Academy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LSA Training</dc:title>
  <dc:creator>Michael Clarke</dc:creator>
  <cp:lastModifiedBy>Mike Clarke</cp:lastModifiedBy>
  <cp:revision>67</cp:revision>
  <dcterms:created xsi:type="dcterms:W3CDTF">2015-12-14T13:05:47Z</dcterms:created>
  <dcterms:modified xsi:type="dcterms:W3CDTF">2016-05-10T15:15:00Z</dcterms:modified>
</cp:coreProperties>
</file>