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  <p:sldMasterId r:id="rId5" id="2147483666"/>
  </p:sldMasterIdLst>
  <p:sldIdLst>
    <p:sldId r:id="rId6" id="256"/>
    <p:sldId r:id="rId7" id="257"/>
    <p:sldId r:id="rId8" id="258"/>
    <p:sldId r:id="rId9" id="259"/>
    <p:sldId r:id="rId10" id="260"/>
    <p:sldId r:id="rId11" id="261"/>
  </p:sldIdLst>
  <p:sldSz cx="12192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 horzBarState="maximized">
    <p:restoredLeft autoAdjust="0" sz="14994"/>
    <p:restoredTop sz="94660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4"/>
          <a:sy d="100" n="74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576" y="72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2" n="3"/>
        <a:sy d="2" n="3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media/image5.png" Type="http://schemas.openxmlformats.org/officeDocument/2006/relationships/image"></Relationship><Relationship Id="rId2" Target="../media/image6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media/image5.png" Type="http://schemas.openxmlformats.org/officeDocument/2006/relationships/image"></Relationship><Relationship Id="rId2" Target="../media/image6.png" Type="http://schemas.openxmlformats.org/officeDocument/2006/relationships/image"></Relationship><Relationship Id="rId3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9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0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roup 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-PanelTitle-V.png" id="9" name="Picture 8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1"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Rectangle 2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RibbonTitle-UniformTrim.png" id="17" name="Picture 16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l="2" r="47673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RibbonTitle-UniformTrim.png" id="18" name="Picture 17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r="48819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92398" y="1871131"/>
            <a:ext cx="6815669" cy="151553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Autofit/>
          </a:bodyPr>
          <a:lstStyle>
            <a:lvl1pPr algn="ctr">
              <a:defRPr sz="5400">
                <a:effectLst/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92398" y="3657597"/>
            <a:ext cx="6815669" cy="132080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83232" y="5037663"/>
            <a:ext cx="897467" cy="279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92397" y="5037663"/>
            <a:ext cx="5214635" cy="279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56900" y="5037663"/>
            <a:ext cx="551167" cy="279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traight Connector 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92399" y="3522131"/>
            <a:ext cx="6815668" cy="0"/>
          </a:xfrm>
          <a:prstGeom prst="line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Panoramic 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4815415"/>
            <a:ext cx="9609666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ctr">
              <a:defRPr b="0" sz="2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ln cmpd="thickThin" w="5715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1600">
                <a:uFillTx/>
              </a:defRPr>
            </a:lvl1pPr>
            <a:lvl2pPr indent="0" marL="457200">
              <a:buNone/>
              <a:defRPr sz="1600">
                <a:uFillTx/>
              </a:defRPr>
            </a:lvl2pPr>
            <a:lvl3pPr indent="0" marL="914400">
              <a:buNone/>
              <a:defRPr sz="16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icon to add picture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5382153"/>
            <a:ext cx="9609666" cy="4937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>
            <a:lvl1pPr algn="ctr"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Title and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03868" y="982132"/>
            <a:ext cx="9592732" cy="29548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>
              <a:defRPr b="0" cap="none"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03868" y="4343399"/>
            <a:ext cx="9592732" cy="1532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traight Connector 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4140199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Quot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6213" y="982132"/>
            <a:ext cx="9296398" cy="23706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74812" y="3352800"/>
            <a:ext cx="8839202" cy="584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r" indent="0" marL="0">
              <a:buFontTx/>
              <a:buNone/>
              <a:defRPr sz="2000">
                <a:uFillTx/>
              </a:defRPr>
            </a:lvl1pPr>
            <a:lvl2pPr indent="0" marL="457200">
              <a:buFontTx/>
              <a:buNone/>
              <a:defRPr>
                <a:uFillTx/>
              </a:defRPr>
            </a:lvl2pPr>
            <a:lvl3pPr indent="0" marL="914400">
              <a:buFontTx/>
              <a:buNone/>
              <a:defRPr>
                <a:uFillTx/>
              </a:defRPr>
            </a:lvl3pPr>
            <a:lvl4pPr indent="0" marL="1371600">
              <a:buFontTx/>
              <a:buNone/>
              <a:defRPr>
                <a:uFillTx/>
              </a:defRPr>
            </a:lvl4pPr>
            <a:lvl5pPr indent="0" marL="1828800">
              <a:buFontTx/>
              <a:buNone/>
              <a:defRPr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4343399"/>
            <a:ext cx="9609666" cy="1532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2013" y="879961"/>
            <a:ext cx="609600" cy="5847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Autofit/>
          </a:bodyPr>
          <a:lstStyle/>
          <a:p>
            <a:r>
              <a:rPr dirty="0" lang="en-US" sz="8000">
                <a:solidFill>
                  <a:srgbClr val="000000"/>
                </a:solidFill>
                <a:uFillTx/>
              </a:rPr>
              <a:t>“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00267" y="2827870"/>
            <a:ext cx="609600" cy="5847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Autofit/>
          </a:bodyPr>
          <a:lstStyle/>
          <a:p>
            <a:pPr algn="r"/>
            <a:r>
              <a:rPr dirty="0" lang="en-US" sz="8000">
                <a:solidFill>
                  <a:srgbClr val="000000"/>
                </a:solidFill>
                <a:uFillTx/>
              </a:rPr>
              <a:t>”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Straight Connector 1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4140199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Name Card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2" y="3308581"/>
            <a:ext cx="9609668" cy="146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l">
              <a:defRPr b="0" cap="none"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4777381"/>
            <a:ext cx="9609668" cy="860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Quote Name Card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6213" y="982132"/>
            <a:ext cx="9296398" cy="22436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3639312"/>
            <a:ext cx="9609668" cy="8869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4529667"/>
            <a:ext cx="9609668" cy="1346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2013" y="879961"/>
            <a:ext cx="609600" cy="5847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Autofit/>
          </a:bodyPr>
          <a:lstStyle/>
          <a:p>
            <a:r>
              <a:rPr dirty="0" lang="en-US" sz="8000">
                <a:solidFill>
                  <a:srgbClr val="000000"/>
                </a:solidFill>
                <a:uFillTx/>
              </a:rPr>
              <a:t>“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00267" y="2599261"/>
            <a:ext cx="609600" cy="5847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Autofit/>
          </a:bodyPr>
          <a:lstStyle/>
          <a:p>
            <a:pPr algn="r"/>
            <a:r>
              <a:rPr dirty="0" lang="en-US" sz="8000">
                <a:solidFill>
                  <a:srgbClr val="000000"/>
                </a:solidFill>
                <a:uFillTx/>
              </a:rPr>
              <a:t>”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Straight Connector 2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3429000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True or Fals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982132"/>
            <a:ext cx="9609666" cy="22436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>
            <a:lvl1pPr>
              <a:defRPr b="0" dirty="0" lang="en-US">
                <a:uFillTx/>
              </a:defRPr>
            </a:lvl1pPr>
          </a:lstStyle>
          <a:p>
            <a:pPr lvl="0" marL="0"/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3630168"/>
            <a:ext cx="9609668" cy="84124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4470399"/>
            <a:ext cx="9609670" cy="1405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traight Connector 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3429000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traight Connector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421466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99356" y="982131"/>
            <a:ext cx="1890895" cy="489373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398" y="982132"/>
            <a:ext cx="7433025" cy="489373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traight Connector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63890" y="990600"/>
            <a:ext cx="0" cy="487680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roup 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-PanelTitle-V.png" id="9" name="Picture 8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1"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Rectangle 2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RibbonTitle-UniformTrim.png" id="17" name="Picture 16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l="2" r="47673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RibbonTitle-UniformTrim.png" id="18" name="Picture 17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r="48819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92398" y="1871131"/>
            <a:ext cx="6815669" cy="151553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Autofit/>
          </a:bodyPr>
          <a:lstStyle>
            <a:lvl1pPr algn="ctr">
              <a:defRPr sz="5400">
                <a:effectLst/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92398" y="3657597"/>
            <a:ext cx="6815669" cy="132080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83232" y="5037663"/>
            <a:ext cx="897467" cy="279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92397" y="5037663"/>
            <a:ext cx="5214635" cy="279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56900" y="5037663"/>
            <a:ext cx="551167" cy="279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traight Connector 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92399" y="3522131"/>
            <a:ext cx="6815668" cy="0"/>
          </a:xfrm>
          <a:prstGeom prst="line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traight Connector 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06443" y="1948855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2" y="982133"/>
            <a:ext cx="9601196" cy="8466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2068910"/>
            <a:ext cx="9601196" cy="380695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traight Connector 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06443" y="1948855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2" y="982133"/>
            <a:ext cx="9601196" cy="8466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2068910"/>
            <a:ext cx="9601196" cy="380695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5069" y="1752606"/>
            <a:ext cx="8158688" cy="182251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ctr">
              <a:defRPr b="0" cap="none" sz="4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5067" y="3846051"/>
            <a:ext cx="8158690" cy="95454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traight Connector 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2723" y="3710585"/>
            <a:ext cx="8163380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560320"/>
            <a:ext cx="4718304" cy="33101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81344" y="2560320"/>
            <a:ext cx="4718304" cy="33101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traight Connector 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421466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2658533"/>
            <a:ext cx="4718304" cy="5762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accent1"/>
                </a:solidFill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3243262"/>
            <a:ext cx="4718304" cy="263260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80671" y="2658533"/>
            <a:ext cx="4718304" cy="5762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accent1"/>
                </a:solidFill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80671" y="3243262"/>
            <a:ext cx="4718304" cy="263260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Straight Connector 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421466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traight Connector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421466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3811" y="1388534"/>
            <a:ext cx="3718455" cy="137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ctr">
              <a:defRPr b="0" sz="2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8668" y="982131"/>
            <a:ext cx="5469466" cy="489373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3811" y="3031065"/>
            <a:ext cx="3718455" cy="243840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16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traight Connector 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912533"/>
            <a:ext cx="35144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399" y="1883832"/>
            <a:ext cx="6241816" cy="137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ctr">
              <a:defRPr b="0" sz="28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ln cmpd="thickThin" w="5715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1600">
                <a:uFillTx/>
              </a:defRPr>
            </a:lvl1pPr>
            <a:lvl2pPr indent="0" marL="457200">
              <a:buNone/>
              <a:defRPr sz="1600">
                <a:uFillTx/>
              </a:defRPr>
            </a:lvl2pPr>
            <a:lvl3pPr indent="0" marL="914400">
              <a:buNone/>
              <a:defRPr sz="16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icon to add picture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399" y="3255432"/>
            <a:ext cx="6241816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18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Panoramic 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4815415"/>
            <a:ext cx="9609666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ctr">
              <a:defRPr b="0" sz="2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ln cmpd="thickThin" w="5715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1600">
                <a:uFillTx/>
              </a:defRPr>
            </a:lvl1pPr>
            <a:lvl2pPr indent="0" marL="457200">
              <a:buNone/>
              <a:defRPr sz="1600">
                <a:uFillTx/>
              </a:defRPr>
            </a:lvl2pPr>
            <a:lvl3pPr indent="0" marL="914400">
              <a:buNone/>
              <a:defRPr sz="16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icon to add picture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5382153"/>
            <a:ext cx="9609666" cy="4937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>
            <a:lvl1pPr algn="ctr"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Title and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03868" y="982132"/>
            <a:ext cx="9592732" cy="29548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>
              <a:defRPr b="0" cap="none"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03868" y="4343399"/>
            <a:ext cx="9592732" cy="1532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traight Connector 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4140199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Quot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6213" y="982132"/>
            <a:ext cx="9296398" cy="23706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74812" y="3352800"/>
            <a:ext cx="8839202" cy="584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r" indent="0" marL="0">
              <a:buFontTx/>
              <a:buNone/>
              <a:defRPr sz="2000">
                <a:uFillTx/>
              </a:defRPr>
            </a:lvl1pPr>
            <a:lvl2pPr indent="0" marL="457200">
              <a:buFontTx/>
              <a:buNone/>
              <a:defRPr>
                <a:uFillTx/>
              </a:defRPr>
            </a:lvl2pPr>
            <a:lvl3pPr indent="0" marL="914400">
              <a:buFontTx/>
              <a:buNone/>
              <a:defRPr>
                <a:uFillTx/>
              </a:defRPr>
            </a:lvl3pPr>
            <a:lvl4pPr indent="0" marL="1371600">
              <a:buFontTx/>
              <a:buNone/>
              <a:defRPr>
                <a:uFillTx/>
              </a:defRPr>
            </a:lvl4pPr>
            <a:lvl5pPr indent="0" marL="1828800">
              <a:buFontTx/>
              <a:buNone/>
              <a:defRPr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4343399"/>
            <a:ext cx="9609666" cy="1532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2013" y="879961"/>
            <a:ext cx="609600" cy="5847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Autofit/>
          </a:bodyPr>
          <a:lstStyle/>
          <a:p>
            <a:r>
              <a:rPr dirty="0" lang="en-US" sz="8000">
                <a:solidFill>
                  <a:srgbClr val="000000"/>
                </a:solidFill>
                <a:uFillTx/>
              </a:rPr>
              <a:t>“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00267" y="2827870"/>
            <a:ext cx="609600" cy="5847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Autofit/>
          </a:bodyPr>
          <a:lstStyle/>
          <a:p>
            <a:pPr algn="r"/>
            <a:r>
              <a:rPr dirty="0" lang="en-US" sz="8000">
                <a:solidFill>
                  <a:srgbClr val="000000"/>
                </a:solidFill>
                <a:uFillTx/>
              </a:rPr>
              <a:t>”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Straight Connector 1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4140199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5069" y="1752606"/>
            <a:ext cx="8158688" cy="182251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ctr">
              <a:defRPr b="0" cap="none" sz="4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5067" y="3846051"/>
            <a:ext cx="8158690" cy="95454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traight Connector 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2723" y="3710585"/>
            <a:ext cx="8163380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Name Card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2" y="3308581"/>
            <a:ext cx="9609668" cy="146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l">
              <a:defRPr b="0" cap="none"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4777381"/>
            <a:ext cx="9609668" cy="860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Quote Name Card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6213" y="982132"/>
            <a:ext cx="9296398" cy="22436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3639312"/>
            <a:ext cx="9609668" cy="8869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4529667"/>
            <a:ext cx="9609668" cy="1346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2013" y="879961"/>
            <a:ext cx="609600" cy="5847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Autofit/>
          </a:bodyPr>
          <a:lstStyle/>
          <a:p>
            <a:r>
              <a:rPr dirty="0" lang="en-US" sz="8000">
                <a:solidFill>
                  <a:srgbClr val="000000"/>
                </a:solidFill>
                <a:uFillTx/>
              </a:rPr>
              <a:t>“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00267" y="2599261"/>
            <a:ext cx="609600" cy="5847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Autofit/>
          </a:bodyPr>
          <a:lstStyle/>
          <a:p>
            <a:pPr algn="r"/>
            <a:r>
              <a:rPr dirty="0" lang="en-US" sz="8000">
                <a:solidFill>
                  <a:srgbClr val="000000"/>
                </a:solidFill>
                <a:uFillTx/>
              </a:rPr>
              <a:t>”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Straight Connector 2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3429000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True or Fals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982132"/>
            <a:ext cx="9609666" cy="22436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>
            <a:lvl1pPr>
              <a:defRPr b="0" dirty="0" lang="en-US">
                <a:uFillTx/>
              </a:defRPr>
            </a:lvl1pPr>
          </a:lstStyle>
          <a:p>
            <a:pPr lvl="0" marL="0"/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3630168"/>
            <a:ext cx="9609668" cy="84124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4470399"/>
            <a:ext cx="9609670" cy="1405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traight Connector 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3429000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traight Connector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421466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99356" y="982131"/>
            <a:ext cx="1890895" cy="489373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398" y="982132"/>
            <a:ext cx="7433025" cy="489373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traight Connector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63890" y="990600"/>
            <a:ext cx="0" cy="487680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560320"/>
            <a:ext cx="4718304" cy="33101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81344" y="2560320"/>
            <a:ext cx="4718304" cy="33101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traight Connector 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421466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2658533"/>
            <a:ext cx="4718304" cy="5762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accent1"/>
                </a:solidFill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3243262"/>
            <a:ext cx="4718304" cy="263260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80671" y="2658533"/>
            <a:ext cx="4718304" cy="5762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accent1"/>
                </a:solidFill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80671" y="3243262"/>
            <a:ext cx="4718304" cy="263260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Straight Connector 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421466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traight Connector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421466"/>
            <a:ext cx="94072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3811" y="1388534"/>
            <a:ext cx="3718455" cy="137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ctr">
              <a:defRPr b="0" sz="2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8668" y="982131"/>
            <a:ext cx="5469466" cy="489373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3811" y="3031065"/>
            <a:ext cx="3718455" cy="243840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16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traight Connector 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96169" y="2912533"/>
            <a:ext cx="3514498" cy="0"/>
          </a:xfrm>
          <a:prstGeom prst="line">
            <a:avLst/>
          </a:prstGeom>
          <a:ln w="15875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399" y="1883832"/>
            <a:ext cx="6241816" cy="137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ctr">
              <a:defRPr b="0" sz="28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ln cmpd="thickThin" w="5715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1600">
                <a:uFillTx/>
              </a:defRPr>
            </a:lvl1pPr>
            <a:lvl2pPr indent="0" marL="457200">
              <a:buNone/>
              <a:defRPr sz="1600">
                <a:uFillTx/>
              </a:defRPr>
            </a:lvl2pPr>
            <a:lvl3pPr indent="0" marL="914400">
              <a:buNone/>
              <a:defRPr sz="16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icon to add picture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399" y="3255432"/>
            <a:ext cx="6241816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>
            <a:normAutofit/>
          </a:bodyPr>
          <a:lstStyle>
            <a:lvl1pPr algn="ctr" indent="0" marL="0">
              <a:buNone/>
              <a:defRPr sz="18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media/image3.png" Type="http://schemas.openxmlformats.org/officeDocument/2006/relationships/image"></Relationship><Relationship Id="rId2" Target="../media/image4.png" Type="http://schemas.openxmlformats.org/officeDocument/2006/relationships/image"></Relationship><Relationship Id="rId3" Target="../slideLayouts/slideLayout1.xml" Type="http://schemas.openxmlformats.org/officeDocument/2006/relationships/slideLayout"></Relationship><Relationship Id="rId4" Target="../slideLayouts/slideLayout2.xml" Type="http://schemas.openxmlformats.org/officeDocument/2006/relationships/slideLayout"></Relationship><Relationship Id="rId5" Target="../slideLayouts/slideLayout3.xml" Type="http://schemas.openxmlformats.org/officeDocument/2006/relationships/slideLayout"></Relationship><Relationship Id="rId6" Target="../slideLayouts/slideLayout4.xml" Type="http://schemas.openxmlformats.org/officeDocument/2006/relationships/slideLayout"></Relationship><Relationship Id="rId7" Target="../slideLayouts/slideLayout5.xml" Type="http://schemas.openxmlformats.org/officeDocument/2006/relationships/slideLayout"></Relationship><Relationship Id="rId8" Target="../slideLayouts/slideLayout6.xml" Type="http://schemas.openxmlformats.org/officeDocument/2006/relationships/slideLayout"></Relationship><Relationship Id="rId9" Target="../slideLayouts/slideLayout7.xml" Type="http://schemas.openxmlformats.org/officeDocument/2006/relationships/slideLayout"></Relationship><Relationship Id="rId10" Target="../slideLayouts/slideLayout8.xml" Type="http://schemas.openxmlformats.org/officeDocument/2006/relationships/slideLayout"></Relationship><Relationship Id="rId11" Target="../slideLayouts/slideLayout9.xml" Type="http://schemas.openxmlformats.org/officeDocument/2006/relationships/slideLayout"></Relationship><Relationship Id="rId12" Target="../slideLayouts/slideLayout10.xml" Type="http://schemas.openxmlformats.org/officeDocument/2006/relationships/slideLayout"></Relationship><Relationship Id="rId13" Target="../slideLayouts/slideLayout11.xml" Type="http://schemas.openxmlformats.org/officeDocument/2006/relationships/slideLayout"></Relationship><Relationship Id="rId14" Target="../slideLayouts/slideLayout12.xml" Type="http://schemas.openxmlformats.org/officeDocument/2006/relationships/slideLayout"></Relationship><Relationship Id="rId15" Target="../slideLayouts/slideLayout13.xml" Type="http://schemas.openxmlformats.org/officeDocument/2006/relationships/slideLayout"></Relationship><Relationship Id="rId16" Target="../slideLayouts/slideLayout14.xml" Type="http://schemas.openxmlformats.org/officeDocument/2006/relationships/slideLayout"></Relationship><Relationship Id="rId17" Target="../slideLayouts/slideLayout15.xml" Type="http://schemas.openxmlformats.org/officeDocument/2006/relationships/slideLayout"></Relationship><Relationship Id="rId18" Target="../slideLayouts/slideLayout16.xml" Type="http://schemas.openxmlformats.org/officeDocument/2006/relationships/slideLayout"></Relationship><Relationship Id="rId19" Target="../slideLayouts/slideLayout17.xml" Type="http://schemas.openxmlformats.org/officeDocument/2006/relationships/slideLayout"></Relationship><Relationship Id="rId20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media/image3.png" Type="http://schemas.openxmlformats.org/officeDocument/2006/relationships/image"></Relationship><Relationship Id="rId2" Target="../media/image4.png" Type="http://schemas.openxmlformats.org/officeDocument/2006/relationships/image"></Relationship><Relationship Id="rId3" Target="../slideLayouts/slideLayout18.xml" Type="http://schemas.openxmlformats.org/officeDocument/2006/relationships/slideLayout"></Relationship><Relationship Id="rId4" Target="../slideLayouts/slideLayout19.xml" Type="http://schemas.openxmlformats.org/officeDocument/2006/relationships/slideLayout"></Relationship><Relationship Id="rId5" Target="../slideLayouts/slideLayout20.xml" Type="http://schemas.openxmlformats.org/officeDocument/2006/relationships/slideLayout"></Relationship><Relationship Id="rId6" Target="../slideLayouts/slideLayout21.xml" Type="http://schemas.openxmlformats.org/officeDocument/2006/relationships/slideLayout"></Relationship><Relationship Id="rId7" Target="../slideLayouts/slideLayout22.xml" Type="http://schemas.openxmlformats.org/officeDocument/2006/relationships/slideLayout"></Relationship><Relationship Id="rId8" Target="../slideLayouts/slideLayout23.xml" Type="http://schemas.openxmlformats.org/officeDocument/2006/relationships/slideLayout"></Relationship><Relationship Id="rId9" Target="../slideLayouts/slideLayout24.xml" Type="http://schemas.openxmlformats.org/officeDocument/2006/relationships/slideLayout"></Relationship><Relationship Id="rId10" Target="../slideLayouts/slideLayout25.xml" Type="http://schemas.openxmlformats.org/officeDocument/2006/relationships/slideLayout"></Relationship><Relationship Id="rId11" Target="../slideLayouts/slideLayout26.xml" Type="http://schemas.openxmlformats.org/officeDocument/2006/relationships/slideLayout"></Relationship><Relationship Id="rId12" Target="../slideLayouts/slideLayout27.xml" Type="http://schemas.openxmlformats.org/officeDocument/2006/relationships/slideLayout"></Relationship><Relationship Id="rId13" Target="../slideLayouts/slideLayout28.xml" Type="http://schemas.openxmlformats.org/officeDocument/2006/relationships/slideLayout"></Relationship><Relationship Id="rId14" Target="../slideLayouts/slideLayout29.xml" Type="http://schemas.openxmlformats.org/officeDocument/2006/relationships/slideLayout"></Relationship><Relationship Id="rId15" Target="../slideLayouts/slideLayout30.xml" Type="http://schemas.openxmlformats.org/officeDocument/2006/relationships/slideLayout"></Relationship><Relationship Id="rId16" Target="../slideLayouts/slideLayout31.xml" Type="http://schemas.openxmlformats.org/officeDocument/2006/relationships/slideLayout"></Relationship><Relationship Id="rId17" Target="../slideLayouts/slideLayout32.xml" Type="http://schemas.openxmlformats.org/officeDocument/2006/relationships/slideLayout"></Relationship><Relationship Id="rId18" Target="../slideLayouts/slideLayout33.xml" Type="http://schemas.openxmlformats.org/officeDocument/2006/relationships/slideLayout"></Relationship><Relationship Id="rId19" Target="../slideLayouts/slideLayout34.xml" Type="http://schemas.openxmlformats.org/officeDocument/2006/relationships/slideLayout"></Relationship><Relationship Id="rId20" Target="../theme/theme2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roup 6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-PanelContent-V.png" id="8" name="Picture 7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1"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w="15875">
              <a:miter lim="800000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RibbonContent-UniformTrim.png" id="10" name="Picture 9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r="5093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RibbonContent-UniformTrim.png" id="11" name="Picture 10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r="5093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2" y="982132"/>
            <a:ext cx="9601196" cy="1303867"/>
          </a:xfrm>
          <a:prstGeom prst="rect">
            <a:avLst/>
          </a:prstGeom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dirty="0"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2556932"/>
            <a:ext cx="9601196" cy="331893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77501" y="5969000"/>
            <a:ext cx="1600200" cy="2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b="0" i="0" sz="100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5969000"/>
            <a:ext cx="7305900" cy="2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b="0" i="0" sz="100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353901" y="5969000"/>
            <a:ext cx="542697" cy="2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b="0" i="0" sz="100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3" id="2147483661"/>
    <p:sldLayoutId r:id="rId4" id="2147483662"/>
    <p:sldLayoutId r:id="rId5" id="2147483663"/>
    <p:sldLayoutId r:id="rId6" id="2147483664"/>
    <p:sldLayoutId r:id="rId7" id="2147483665"/>
    <p:sldLayoutId r:id="rId8" id="2147483666"/>
    <p:sldLayoutId r:id="rId9" id="2147483667"/>
    <p:sldLayoutId r:id="rId10" id="2147483668"/>
    <p:sldLayoutId r:id="rId11" id="2147483669"/>
    <p:sldLayoutId r:id="rId12" id="2147483670"/>
    <p:sldLayoutId r:id="rId13" id="2147483671"/>
    <p:sldLayoutId r:id="rId14" id="2147483672"/>
    <p:sldLayoutId r:id="rId15" id="2147483673"/>
    <p:sldLayoutId r:id="rId16" id="2147483674"/>
    <p:sldLayoutId r:id="rId17" id="2147483675"/>
    <p:sldLayoutId r:id="rId18" id="2147483676"/>
    <p:sldLayoutId r:id="rId19" id="2147483677"/>
  </p:sldLayoutIdLst>
  <p:timing>
    <p:tnLst>
      <p:par>
        <p:cTn dur="indefinite" id="1" nodeType="tmRoot" restart="never"/>
      </p:par>
    </p:tnLst>
  </p:timing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457200" eaLnBrk="1" hangingPunct="1" latinLnBrk="0" rtl="0">
        <a:spcBef>
          <a:spcPct val="0"/>
        </a:spcBef>
        <a:buNone/>
        <a:defRPr cap="none" kern="1200" sz="4400">
          <a:ln cmpd="sng" w="3175">
            <a:noFill/>
          </a:ln>
          <a:solidFill>
            <a:schemeClr val="tx1">
              <a:lumMod val="85000"/>
              <a:lumOff val="15000"/>
            </a:schemeClr>
          </a:solidFill>
          <a:effectLst/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2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20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8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6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4572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roup 6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-PanelContent-V.png" id="8" name="Picture 7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1"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w="15875">
              <a:miter lim="800000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RibbonContent-UniformTrim.png" id="10" name="Picture 9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r="5093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DRibbonContent-UniformTrim.png" id="11" name="Picture 10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r="5093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2" y="982132"/>
            <a:ext cx="9601196" cy="1303867"/>
          </a:xfrm>
          <a:prstGeom prst="rect">
            <a:avLst/>
          </a:prstGeom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dirty="0"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2556932"/>
            <a:ext cx="9601196" cy="331893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77501" y="5969000"/>
            <a:ext cx="1600200" cy="2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b="0" i="0" sz="100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fld id="{6F0F5BD4-DCE5-4D90-875F-32BF3392B179}" type="datetimeFigureOut">
              <a:rPr lang="en-GB" smtClean="0">
                <a:solidFill>
                  <a:srgbClr val="000000"/>
                </a:solidFill>
                <a:uFillTx/>
              </a:rPr>
              <a:pPr/>
              <a:t>23/02/2016</a:t>
            </a:fld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1" y="5969000"/>
            <a:ext cx="7305900" cy="2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b="0" i="0" sz="100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endParaRPr lang="en-GB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353901" y="5969000"/>
            <a:ext cx="542697" cy="2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b="0" i="0" sz="100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fld id="{B191BD02-996C-4DFB-B7D6-A334B9E7B8D8}" type="slidenum">
              <a:rPr lang="en-GB" smtClean="0">
                <a:solidFill>
                  <a:srgbClr val="000000"/>
                </a:solidFill>
                <a:uFillTx/>
              </a:rPr>
              <a:pPr/>
              <a:t>‹#›</a:t>
            </a:fld>
            <a:endParaRPr lang="en-GB">
              <a:solidFill>
                <a:srgbClr val="000000"/>
              </a:solidFill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3" id="2147483679"/>
    <p:sldLayoutId r:id="rId4" id="2147483680"/>
    <p:sldLayoutId r:id="rId5" id="2147483681"/>
    <p:sldLayoutId r:id="rId6" id="2147483682"/>
    <p:sldLayoutId r:id="rId7" id="2147483683"/>
    <p:sldLayoutId r:id="rId8" id="2147483684"/>
    <p:sldLayoutId r:id="rId9" id="2147483685"/>
    <p:sldLayoutId r:id="rId10" id="2147483686"/>
    <p:sldLayoutId r:id="rId11" id="2147483687"/>
    <p:sldLayoutId r:id="rId12" id="2147483688"/>
    <p:sldLayoutId r:id="rId13" id="2147483689"/>
    <p:sldLayoutId r:id="rId14" id="2147483690"/>
    <p:sldLayoutId r:id="rId15" id="2147483691"/>
    <p:sldLayoutId r:id="rId16" id="2147483692"/>
    <p:sldLayoutId r:id="rId17" id="2147483693"/>
    <p:sldLayoutId r:id="rId18" id="2147483694"/>
    <p:sldLayoutId r:id="rId19" id="2147483695"/>
  </p:sldLayoutIdLst>
  <p:timing>
    <p:tnLst>
      <p:par>
        <p:cTn dur="indefinite" id="1" nodeType="tmRoot" restart="never"/>
      </p:par>
    </p:tnLst>
  </p:timing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457200" eaLnBrk="1" hangingPunct="1" latinLnBrk="0" rtl="0">
        <a:spcBef>
          <a:spcPct val="0"/>
        </a:spcBef>
        <a:buNone/>
        <a:defRPr cap="none" kern="1200" sz="4400">
          <a:ln cmpd="sng" w="3175">
            <a:noFill/>
          </a:ln>
          <a:solidFill>
            <a:schemeClr val="tx1">
              <a:lumMod val="85000"/>
              <a:lumOff val="15000"/>
            </a:schemeClr>
          </a:solidFill>
          <a:effectLst/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2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20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8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6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4572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19.xml" Type="http://schemas.openxmlformats.org/officeDocument/2006/relationships/slideLayout"></Relationship><Relationship Id="rId2" Target="../media/image7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19.xml" Type="http://schemas.openxmlformats.org/officeDocument/2006/relationships/slideLayout"></Relationship><Relationship Id="rId2" Target="../media/image7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9.xml" Type="http://schemas.openxmlformats.org/officeDocument/2006/relationships/slideLayout"></Relationship><Relationship Id="rId2" Target="../media/image7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9.xml" Type="http://schemas.openxmlformats.org/officeDocument/2006/relationships/slideLayout"></Relationship><Relationship Id="rId2" Target="../media/image7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0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GB" smtClean="0">
                <a:uFillTx/>
              </a:rPr>
              <a:t>LSA Training</a:t>
            </a:r>
            <a:endParaRPr b="1" dirty="0"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GB" smtClean="0">
                <a:uFillTx/>
              </a:rPr>
              <a:t>&lt;&lt;DATE&gt;&gt;</a:t>
            </a:r>
            <a:endParaRPr b="1" dirty="0" lang="en-GB" smtClean="0">
              <a:uFillTx/>
            </a:endParaRPr>
          </a:p>
          <a:p>
            <a:r>
              <a:rPr dirty="0" lang="en-GB" smtClean="0">
                <a:uFillTx/>
              </a:rPr>
              <a:t>Dyslexia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comb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GB" smtClean="0">
                <a:uFillTx/>
              </a:rPr>
              <a:t>This Week</a:t>
            </a:r>
            <a:endParaRPr dirty="0"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66181" y="2901100"/>
            <a:ext cx="5259635" cy="88713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 algn="ctr" indent="0" marL="0">
              <a:buNone/>
            </a:pPr>
            <a:r>
              <a:rPr dirty="0" lang="en-GB" sz="4800">
                <a:uFillTx/>
              </a:rPr>
              <a:t>Dyslexia.</a:t>
            </a:r>
          </a:p>
          <a:p>
            <a:pPr algn="ctr"/>
            <a:endParaRPr dirty="0" lang="en-GB" sz="4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29865" y="3944095"/>
            <a:ext cx="1332265" cy="686117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7682 -0.41018 " pathEditMode="relative" ptsTypes="AA" rAng="0">
                                      <p:cBhvr>
                                        <p:cTn dur="2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3"/>
    </p:bld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GB" smtClean="0">
                <a:uFillTx/>
              </a:rPr>
              <a:t>Dyslexia</a:t>
            </a:r>
            <a:endParaRPr dirty="0"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2" y="2614219"/>
            <a:ext cx="9601196" cy="201286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indent="0" marL="0">
              <a:buNone/>
            </a:pPr>
            <a:r>
              <a:rPr dirty="0" lang="en-GB" smtClean="0">
                <a:uFillTx/>
              </a:rPr>
              <a:t>“Dyslexia </a:t>
            </a:r>
            <a:r>
              <a:rPr dirty="0" lang="en-GB">
                <a:uFillTx/>
              </a:rPr>
              <a:t>is a </a:t>
            </a:r>
            <a:r>
              <a:rPr b="1" dirty="0" lang="en-GB">
                <a:uFillTx/>
              </a:rPr>
              <a:t>specific learning difficulty</a:t>
            </a:r>
            <a:r>
              <a:rPr dirty="0" lang="en-GB">
                <a:uFillTx/>
              </a:rPr>
              <a:t> that primarily affects the </a:t>
            </a:r>
            <a:r>
              <a:rPr b="1" dirty="0" lang="en-GB">
                <a:uFillTx/>
              </a:rPr>
              <a:t>ability to learn to read and spell</a:t>
            </a:r>
            <a:r>
              <a:rPr dirty="0" lang="en-GB">
                <a:uFillTx/>
              </a:rPr>
              <a:t>. It often runs in families and stems from a difficulty in processing the sounds in words. </a:t>
            </a:r>
            <a:r>
              <a:rPr b="1" dirty="0" lang="en-GB">
                <a:uFillTx/>
              </a:rPr>
              <a:t>Some 10% of the UK population</a:t>
            </a:r>
            <a:r>
              <a:rPr baseline="30000" dirty="0" lang="en-GB">
                <a:uFillTx/>
              </a:rPr>
              <a:t> </a:t>
            </a:r>
            <a:r>
              <a:rPr dirty="0" lang="en-GB">
                <a:uFillTx/>
              </a:rPr>
              <a:t>are affected</a:t>
            </a:r>
            <a:r>
              <a:rPr dirty="0" lang="en-GB" smtClean="0">
                <a:uFillTx/>
              </a:rPr>
              <a:t>.”</a:t>
            </a:r>
          </a:p>
          <a:p>
            <a:pPr algn="ctr" indent="0" marL="0">
              <a:buNone/>
            </a:pPr>
            <a:r>
              <a:rPr dirty="0" lang="en-GB" smtClean="0" sz="1400">
                <a:uFillTx/>
              </a:rPr>
              <a:t>- Dyslexia Action (2015)</a:t>
            </a:r>
            <a:endParaRPr dirty="0" lang="en-GB" sz="14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43656" y="982133"/>
            <a:ext cx="1332265" cy="686117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allAtOnce" grpId="0" spid="3"/>
    </p:bld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GB" smtClean="0">
                <a:uFillTx/>
              </a:rPr>
              <a:t>What are the Signs?</a:t>
            </a:r>
            <a:endParaRPr dirty="0"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r>
              <a:rPr dirty="0" lang="en-GB" smtClean="0">
                <a:uFillTx/>
              </a:rPr>
              <a:t>Difficulties taking notes, writing or planning essays, writing letters or writing up reports.</a:t>
            </a:r>
          </a:p>
          <a:p>
            <a:r>
              <a:rPr dirty="0" lang="en-GB" smtClean="0">
                <a:uFillTx/>
              </a:rPr>
              <a:t>Struggles with learning and understanding new terms.</a:t>
            </a:r>
          </a:p>
          <a:p>
            <a:r>
              <a:rPr dirty="0" lang="en-GB" smtClean="0">
                <a:uFillTx/>
              </a:rPr>
              <a:t>Variable quality of written work.</a:t>
            </a:r>
          </a:p>
          <a:p>
            <a:r>
              <a:rPr dirty="0" lang="en-GB" smtClean="0">
                <a:uFillTx/>
              </a:rPr>
              <a:t>Problems communicating and interpreting written data.</a:t>
            </a:r>
          </a:p>
          <a:p>
            <a:r>
              <a:rPr dirty="0" lang="en-GB" smtClean="0">
                <a:uFillTx/>
              </a:rPr>
              <a:t>Poor organisational skills, particularly when under time pressure.</a:t>
            </a:r>
          </a:p>
          <a:p>
            <a:r>
              <a:rPr dirty="0" lang="en-GB" smtClean="0">
                <a:uFillTx/>
              </a:rPr>
              <a:t>Difficulty remembering personal information (like passwords or telephone numbers).</a:t>
            </a:r>
          </a:p>
          <a:p>
            <a:r>
              <a:rPr dirty="0" lang="en-GB" smtClean="0">
                <a:uFillTx/>
              </a:rPr>
              <a:t>Work avoidance techniques (conscious or unconscious).</a:t>
            </a:r>
            <a:endParaRPr dirty="0" lang="en-GB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43656" y="982133"/>
            <a:ext cx="1332265" cy="686117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71440" y="5875868"/>
            <a:ext cx="4649118" cy="21544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r"/>
            <a:r>
              <a:rPr dirty="0" lang="en-GB" smtClean="0" sz="800">
                <a:uFillTx/>
              </a:rPr>
              <a:t>Dyslexia Action (2015) </a:t>
            </a:r>
            <a:r>
              <a:rPr dirty="0" i="1" lang="en-GB" smtClean="0" sz="800">
                <a:uFillTx/>
              </a:rPr>
              <a:t>Indicators in ages 12 to adult, </a:t>
            </a:r>
            <a:r>
              <a:rPr dirty="0" lang="en-GB" smtClean="0" sz="800">
                <a:uFillTx/>
              </a:rPr>
              <a:t>retrieved 14</a:t>
            </a:r>
            <a:r>
              <a:rPr baseline="30000" dirty="0" lang="en-GB" smtClean="0" sz="800">
                <a:uFillTx/>
              </a:rPr>
              <a:t>th</a:t>
            </a:r>
            <a:r>
              <a:rPr dirty="0" lang="en-GB" smtClean="0" sz="800">
                <a:uFillTx/>
              </a:rPr>
              <a:t> December 2015 from www.dyslexiaaction.org.uk</a:t>
            </a:r>
            <a:r>
              <a:rPr dirty="0" i="1" lang="en-GB" smtClean="0" sz="800">
                <a:uFillTx/>
              </a:rPr>
              <a:t> </a:t>
            </a:r>
            <a:endParaRPr dirty="0" i="1" lang="en-GB" sz="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3"/>
    </p:bld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GB" smtClean="0">
                <a:uFillTx/>
              </a:rPr>
              <a:t>How can </a:t>
            </a:r>
            <a:r>
              <a:rPr dirty="0" lang="en-GB">
                <a:uFillTx/>
              </a:rPr>
              <a:t>w</a:t>
            </a:r>
            <a:r>
              <a:rPr dirty="0" lang="en-GB" smtClean="0">
                <a:uFillTx/>
              </a:rPr>
              <a:t>e Help?</a:t>
            </a:r>
            <a:endParaRPr dirty="0"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24019" y="1190916"/>
            <a:ext cx="9601196" cy="373697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r>
              <a:rPr dirty="0" lang="en-GB" smtClean="0">
                <a:uFillTx/>
              </a:rPr>
              <a:t>Provide outlines of what is going to be taught.</a:t>
            </a:r>
          </a:p>
          <a:p>
            <a:r>
              <a:rPr dirty="0" lang="en-GB" smtClean="0">
                <a:uFillTx/>
              </a:rPr>
              <a:t>Check that they write down homework correctly.</a:t>
            </a:r>
          </a:p>
          <a:p>
            <a:r>
              <a:rPr dirty="0" lang="en-GB" smtClean="0">
                <a:uFillTx/>
              </a:rPr>
              <a:t>Encourage them to ask a friend to be their contact, if they find they need to check something about work.</a:t>
            </a:r>
          </a:p>
          <a:p>
            <a:r>
              <a:rPr dirty="0" lang="en-GB" smtClean="0">
                <a:uFillTx/>
              </a:rPr>
              <a:t>Make sure messages and activities are recorded in some way.</a:t>
            </a:r>
          </a:p>
          <a:p>
            <a:r>
              <a:rPr dirty="0" lang="en-GB" smtClean="0">
                <a:uFillTx/>
              </a:rPr>
              <a:t>Encourage the use of checklists and timetables (make them visual?).</a:t>
            </a:r>
          </a:p>
          <a:p>
            <a:r>
              <a:rPr dirty="0" lang="en-GB" smtClean="0">
                <a:uFillTx/>
              </a:rPr>
              <a:t>Encourage the use of folders and dividers to aid organisation.</a:t>
            </a:r>
          </a:p>
          <a:p>
            <a:r>
              <a:rPr dirty="0" lang="en-GB" smtClean="0">
                <a:uFillTx/>
              </a:rPr>
              <a:t>Break down information into simpler ‘chunks’.</a:t>
            </a:r>
          </a:p>
          <a:p>
            <a:r>
              <a:rPr b="1" dirty="0" lang="en-GB" smtClean="0">
                <a:uFillTx/>
              </a:rPr>
              <a:t>Get to know the child and see what works for them!!</a:t>
            </a:r>
            <a:endParaRPr b="1" dirty="0" lang="en-GB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43656" y="982133"/>
            <a:ext cx="1332265" cy="686117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04071" y="5883008"/>
            <a:ext cx="5783856" cy="21544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r"/>
            <a:r>
              <a:rPr dirty="0" lang="en-GB" smtClean="0" sz="800">
                <a:uFillTx/>
              </a:rPr>
              <a:t>Hodge, P. (2000) A guide for teachers and parents, </a:t>
            </a:r>
            <a:r>
              <a:rPr dirty="0" i="1" lang="en-GB" smtClean="0" sz="800">
                <a:uFillTx/>
              </a:rPr>
              <a:t>A Dyslexic Child in the Classroom, </a:t>
            </a:r>
            <a:r>
              <a:rPr dirty="0" lang="en-GB" smtClean="0" sz="800">
                <a:uFillTx/>
              </a:rPr>
              <a:t>retrieved 14</a:t>
            </a:r>
            <a:r>
              <a:rPr baseline="30000" dirty="0" lang="en-GB" smtClean="0" sz="800">
                <a:uFillTx/>
              </a:rPr>
              <a:t>th</a:t>
            </a:r>
            <a:r>
              <a:rPr dirty="0" lang="en-GB" smtClean="0" sz="800">
                <a:uFillTx/>
              </a:rPr>
              <a:t> December 2015 from www.dyslexia.com</a:t>
            </a:r>
            <a:endParaRPr dirty="0" lang="en-GB" sz="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52811" y="3052629"/>
            <a:ext cx="4086376" cy="92333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tIns="45720" wrap="none">
            <a:spAutoFit/>
          </a:bodyPr>
          <a:lstStyle/>
          <a:p>
            <a:pPr algn="ctr"/>
            <a:r>
              <a:rPr b="0" cap="none" dirty="0" lang="en-US" smtClean="0" spc="0" sz="5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uFillTx/>
              </a:rPr>
              <a:t>Anything else?</a:t>
            </a:r>
            <a:endParaRPr b="0" cap="none" dirty="0" lang="en-US" spc="0" sz="54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7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1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5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9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3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7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1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allAtOnce" grpId="0" spid="3"/>
      <p:bldP advAuto="4294967295" build="p" grpId="1" spid="3"/>
      <p:bldP advAuto="4294967295" grpId="0" spid="6"/>
    </p:bld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5069" y="2057408"/>
            <a:ext cx="8158688" cy="182251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GB" smtClean="0" sz="7200">
                <a:uFillTx/>
              </a:rPr>
              <a:t>Discussion</a:t>
            </a:r>
            <a:endParaRPr b="1" dirty="0" lang="en-GB" sz="7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2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2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panose="02020404030301010803"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panose="02020404030301010803"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74000"/>
                <a:satMod val="130000"/>
                <a:lumMod val="90000"/>
                <a:tint val="94000"/>
                <a:satMod val="120000"/>
                <a:lumMod val="104000"/>
              </a:schemeClr>
              <a:schemeClr val="phClr">
                <a:shade val="74000"/>
                <a:satMod val="130000"/>
                <a:lumMod val="90000"/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sng" w="15875">
          <a:solidFill>
            <a:schemeClr val="phClr"/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r:embed="rId2"/>
          <a:stretch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3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panose="02020404030301010803"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panose="02020404030301010803"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74000"/>
                <a:satMod val="130000"/>
                <a:lumMod val="90000"/>
                <a:tint val="94000"/>
                <a:satMod val="120000"/>
                <a:lumMod val="104000"/>
              </a:schemeClr>
              <a:schemeClr val="phClr">
                <a:shade val="74000"/>
                <a:satMod val="130000"/>
                <a:lumMod val="90000"/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sng" w="15875">
          <a:solidFill>
            <a:schemeClr val="phClr"/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r:embed="rId2"/>
          <a:stretch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237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2_Organic</vt:lpstr>
      <vt:lpstr>3_Organic</vt:lpstr>
      <vt:lpstr>LSA Training</vt:lpstr>
      <vt:lpstr>This Week</vt:lpstr>
      <vt:lpstr>Dyslexia</vt:lpstr>
      <vt:lpstr>What are the Signs?</vt:lpstr>
      <vt:lpstr>How can we Help?</vt:lpstr>
      <vt:lpstr>Discussion</vt:lpstr>
    </vt:vector>
  </TitlesOfParts>
  <Company>The Knole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 Training</dc:title>
  <dc:creator>Michael Clarke</dc:creator>
  <cp:lastModifiedBy>Michael Clarke</cp:lastModifiedBy>
  <cp:revision>13</cp:revision>
  <dcterms:created xsi:type="dcterms:W3CDTF">2015-12-14T13:05:47Z</dcterms:created>
  <dcterms:modified xsi:type="dcterms:W3CDTF">2016-02-23T12:31:51Z</dcterms:modified>
</cp:coreProperties>
</file>