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1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0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9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0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9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7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03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443" y="1948855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68910"/>
            <a:ext cx="9601196" cy="38069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7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1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56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6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0F5BD4-DCE5-4D90-875F-32BF3392B17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1BD02-996C-4DFB-B7D6-A334B9E7B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97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  <p:sldLayoutId id="2147484156" r:id="rId15"/>
    <p:sldLayoutId id="2147484157" r:id="rId16"/>
    <p:sldLayoutId id="214748415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LSA Training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&lt;&lt;DATE&gt;&gt;</a:t>
            </a:r>
          </a:p>
          <a:p>
            <a:r>
              <a:rPr lang="en-GB" dirty="0" smtClean="0"/>
              <a:t>Introduction to Training</a:t>
            </a:r>
            <a:endParaRPr lang="en-GB" dirty="0" smtClean="0"/>
          </a:p>
          <a:p>
            <a:r>
              <a:rPr lang="en-GB" dirty="0" smtClean="0"/>
              <a:t>(&amp; What Makes a Good LSA?)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072968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281" y="982133"/>
            <a:ext cx="10510091" cy="84666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do we hope to </a:t>
            </a:r>
            <a:r>
              <a:rPr lang="en-GB" sz="3600" dirty="0"/>
              <a:t>c</a:t>
            </a:r>
            <a:r>
              <a:rPr lang="en-GB" sz="3600" dirty="0" smtClean="0"/>
              <a:t>over </a:t>
            </a:r>
            <a:r>
              <a:rPr lang="en-GB" sz="3600" dirty="0" smtClean="0"/>
              <a:t>in </a:t>
            </a:r>
            <a:r>
              <a:rPr lang="en-GB" sz="3600" smtClean="0"/>
              <a:t>this training?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15891"/>
            <a:ext cx="4739638" cy="3542970"/>
          </a:xfrm>
        </p:spPr>
        <p:txBody>
          <a:bodyPr>
            <a:normAutofit/>
          </a:bodyPr>
          <a:lstStyle/>
          <a:p>
            <a:r>
              <a:rPr lang="en-GB" dirty="0" smtClean="0"/>
              <a:t>30 minutes!</a:t>
            </a:r>
          </a:p>
          <a:p>
            <a:r>
              <a:rPr lang="en-GB" dirty="0" smtClean="0"/>
              <a:t>What makes a good LSA?</a:t>
            </a:r>
          </a:p>
          <a:p>
            <a:r>
              <a:rPr lang="en-GB" dirty="0" smtClean="0"/>
              <a:t>Dyslexia.</a:t>
            </a:r>
          </a:p>
          <a:p>
            <a:r>
              <a:rPr lang="en-GB" dirty="0" smtClean="0"/>
              <a:t>Dyspraxia.</a:t>
            </a:r>
          </a:p>
          <a:p>
            <a:r>
              <a:rPr lang="en-GB" dirty="0" smtClean="0"/>
              <a:t>Dyscalculia.</a:t>
            </a:r>
          </a:p>
          <a:p>
            <a:r>
              <a:rPr lang="en-GB" dirty="0" smtClean="0"/>
              <a:t>Attention Deficit Hyperactivity Disorder (ADHD).</a:t>
            </a: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56960" y="2304026"/>
            <a:ext cx="4739638" cy="3366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Autistic Spectrum Disorders (ASD)/ Asperger’s Syndrome.</a:t>
            </a:r>
          </a:p>
          <a:p>
            <a:r>
              <a:rPr lang="en-GB" dirty="0" smtClean="0"/>
              <a:t>Obsessive Compulsive Disorder (OCD).</a:t>
            </a:r>
          </a:p>
          <a:p>
            <a:r>
              <a:rPr lang="en-GB" dirty="0" err="1" smtClean="0"/>
              <a:t>Taskboards</a:t>
            </a:r>
            <a:r>
              <a:rPr lang="en-GB" dirty="0" smtClean="0"/>
              <a:t>.</a:t>
            </a:r>
          </a:p>
          <a:p>
            <a:r>
              <a:rPr lang="en-GB" dirty="0" smtClean="0"/>
              <a:t>Differentiation.</a:t>
            </a:r>
          </a:p>
          <a:p>
            <a:r>
              <a:rPr lang="en-GB" dirty="0" smtClean="0"/>
              <a:t>Useful Resources.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36" y="2126542"/>
            <a:ext cx="447433" cy="522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66" y="2738508"/>
            <a:ext cx="310696" cy="396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57" y="3816997"/>
            <a:ext cx="320886" cy="3712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76" y="3301450"/>
            <a:ext cx="635501" cy="3272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36" y="4350415"/>
            <a:ext cx="455681" cy="3485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t="4978" r="23061" b="18623"/>
          <a:stretch/>
        </p:blipFill>
        <p:spPr>
          <a:xfrm rot="1413799">
            <a:off x="10190380" y="2322036"/>
            <a:ext cx="358942" cy="6478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59" y="5276970"/>
            <a:ext cx="224392" cy="481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97" y="3656101"/>
            <a:ext cx="320886" cy="3487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66" b="89668" l="6273" r="97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09" y="4131326"/>
            <a:ext cx="548791" cy="5487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79" y="4680117"/>
            <a:ext cx="661288" cy="3589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197" y="5118437"/>
            <a:ext cx="617083" cy="55228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78416" y="2967335"/>
            <a:ext cx="6035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lots, lots more…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333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allAtOnce"/>
      <p:bldP spid="6" grpId="0" uiExpand="1" build="p"/>
      <p:bldP spid="6" grpId="1" build="allAtOnce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38105" y="2294508"/>
            <a:ext cx="3942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makes 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4224" y="2294508"/>
            <a:ext cx="1562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57088" y="2294508"/>
            <a:ext cx="1635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LSA?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526565" y="2644044"/>
            <a:ext cx="1339478" cy="3305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40860" y="2294508"/>
            <a:ext cx="1514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great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62" y="3481330"/>
            <a:ext cx="730498" cy="9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5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237</TotalTime>
  <Words>82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LSA Training</vt:lpstr>
      <vt:lpstr>What do we hope to cover in this training?</vt:lpstr>
      <vt:lpstr>PowerPoint Presentation</vt:lpstr>
    </vt:vector>
  </TitlesOfParts>
  <Company>The Knole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Clarke</dc:creator>
  <cp:lastModifiedBy>Michael Clarke</cp:lastModifiedBy>
  <cp:revision>27</cp:revision>
  <dcterms:created xsi:type="dcterms:W3CDTF">2015-12-14T09:16:38Z</dcterms:created>
  <dcterms:modified xsi:type="dcterms:W3CDTF">2016-02-23T12:26:13Z</dcterms:modified>
</cp:coreProperties>
</file>